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Tahoma-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Tahom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8" name="Shape 48"/>
        <p:cNvGrpSpPr/>
        <p:nvPr/>
      </p:nvGrpSpPr>
      <p:grpSpPr>
        <a:xfrm>
          <a:off x="0" y="0"/>
          <a:ext cx="0" cy="0"/>
          <a:chOff x="0" y="0"/>
          <a:chExt cx="0" cy="0"/>
        </a:xfrm>
      </p:grpSpPr>
      <p:sp>
        <p:nvSpPr>
          <p:cNvPr id="49" name="Shape 49"/>
          <p:cNvSpPr/>
          <p:nvPr/>
        </p:nvSpPr>
        <p:spPr>
          <a:xfrm>
            <a:off x="0" y="0"/>
            <a:ext cx="9144000" cy="3723299"/>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50" name="Shape 50"/>
          <p:cNvSpPr txBox="1"/>
          <p:nvPr>
            <p:ph type="ctrTitle"/>
          </p:nvPr>
        </p:nvSpPr>
        <p:spPr>
          <a:xfrm>
            <a:off x="391160" y="1433988"/>
            <a:ext cx="8351399" cy="421499"/>
          </a:xfrm>
          <a:prstGeom prst="rect">
            <a:avLst/>
          </a:prstGeom>
        </p:spPr>
        <p:txBody>
          <a:bodyPr anchorCtr="0" anchor="ctr" bIns="91425" lIns="91425" rIns="91425" tIns="91425"/>
          <a:lstStyle>
            <a:lvl1pPr lvl="0">
              <a:spcBef>
                <a:spcPts val="0"/>
              </a:spcBef>
              <a:buClr>
                <a:schemeClr val="lt1"/>
              </a:buClr>
              <a:buSzPct val="100000"/>
              <a:buFont typeface="Tahoma"/>
              <a:defRPr sz="3600">
                <a:solidFill>
                  <a:schemeClr val="lt1"/>
                </a:solidFill>
                <a:latin typeface="Tahoma"/>
                <a:ea typeface="Tahoma"/>
                <a:cs typeface="Tahoma"/>
                <a:sym typeface="Tahoma"/>
              </a:defRPr>
            </a:lvl1pPr>
            <a:lvl2pPr lvl="1">
              <a:spcBef>
                <a:spcPts val="0"/>
              </a:spcBef>
              <a:buClr>
                <a:schemeClr val="lt1"/>
              </a:buClr>
              <a:buSzPct val="100000"/>
              <a:buFont typeface="Tahoma"/>
              <a:defRPr sz="3600">
                <a:solidFill>
                  <a:schemeClr val="lt1"/>
                </a:solidFill>
                <a:latin typeface="Tahoma"/>
                <a:ea typeface="Tahoma"/>
                <a:cs typeface="Tahoma"/>
                <a:sym typeface="Tahoma"/>
              </a:defRPr>
            </a:lvl2pPr>
            <a:lvl3pPr lvl="2">
              <a:spcBef>
                <a:spcPts val="0"/>
              </a:spcBef>
              <a:buClr>
                <a:schemeClr val="lt1"/>
              </a:buClr>
              <a:buSzPct val="100000"/>
              <a:buFont typeface="Tahoma"/>
              <a:defRPr sz="3600">
                <a:solidFill>
                  <a:schemeClr val="lt1"/>
                </a:solidFill>
                <a:latin typeface="Tahoma"/>
                <a:ea typeface="Tahoma"/>
                <a:cs typeface="Tahoma"/>
                <a:sym typeface="Tahoma"/>
              </a:defRPr>
            </a:lvl3pPr>
            <a:lvl4pPr lvl="3">
              <a:spcBef>
                <a:spcPts val="0"/>
              </a:spcBef>
              <a:buClr>
                <a:schemeClr val="lt1"/>
              </a:buClr>
              <a:buSzPct val="100000"/>
              <a:buFont typeface="Tahoma"/>
              <a:defRPr sz="3600">
                <a:solidFill>
                  <a:schemeClr val="lt1"/>
                </a:solidFill>
                <a:latin typeface="Tahoma"/>
                <a:ea typeface="Tahoma"/>
                <a:cs typeface="Tahoma"/>
                <a:sym typeface="Tahoma"/>
              </a:defRPr>
            </a:lvl4pPr>
            <a:lvl5pPr lvl="4">
              <a:spcBef>
                <a:spcPts val="0"/>
              </a:spcBef>
              <a:buClr>
                <a:schemeClr val="lt1"/>
              </a:buClr>
              <a:buSzPct val="100000"/>
              <a:buFont typeface="Tahoma"/>
              <a:defRPr sz="3600">
                <a:solidFill>
                  <a:schemeClr val="lt1"/>
                </a:solidFill>
                <a:latin typeface="Tahoma"/>
                <a:ea typeface="Tahoma"/>
                <a:cs typeface="Tahoma"/>
                <a:sym typeface="Tahoma"/>
              </a:defRPr>
            </a:lvl5pPr>
            <a:lvl6pPr lvl="5">
              <a:spcBef>
                <a:spcPts val="0"/>
              </a:spcBef>
              <a:buClr>
                <a:schemeClr val="lt1"/>
              </a:buClr>
              <a:buSzPct val="100000"/>
              <a:buFont typeface="Tahoma"/>
              <a:defRPr sz="3600">
                <a:solidFill>
                  <a:schemeClr val="lt1"/>
                </a:solidFill>
                <a:latin typeface="Tahoma"/>
                <a:ea typeface="Tahoma"/>
                <a:cs typeface="Tahoma"/>
                <a:sym typeface="Tahoma"/>
              </a:defRPr>
            </a:lvl6pPr>
            <a:lvl7pPr lvl="6">
              <a:spcBef>
                <a:spcPts val="0"/>
              </a:spcBef>
              <a:buClr>
                <a:schemeClr val="lt1"/>
              </a:buClr>
              <a:buSzPct val="100000"/>
              <a:buFont typeface="Tahoma"/>
              <a:defRPr sz="3600">
                <a:solidFill>
                  <a:schemeClr val="lt1"/>
                </a:solidFill>
                <a:latin typeface="Tahoma"/>
                <a:ea typeface="Tahoma"/>
                <a:cs typeface="Tahoma"/>
                <a:sym typeface="Tahoma"/>
              </a:defRPr>
            </a:lvl7pPr>
            <a:lvl8pPr lvl="7">
              <a:spcBef>
                <a:spcPts val="0"/>
              </a:spcBef>
              <a:buClr>
                <a:schemeClr val="lt1"/>
              </a:buClr>
              <a:buSzPct val="100000"/>
              <a:buFont typeface="Tahoma"/>
              <a:defRPr sz="3600">
                <a:solidFill>
                  <a:schemeClr val="lt1"/>
                </a:solidFill>
                <a:latin typeface="Tahoma"/>
                <a:ea typeface="Tahoma"/>
                <a:cs typeface="Tahoma"/>
                <a:sym typeface="Tahoma"/>
              </a:defRPr>
            </a:lvl8pPr>
            <a:lvl9pPr lvl="8">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1" name="Shape 51"/>
          <p:cNvSpPr txBox="1"/>
          <p:nvPr>
            <p:ph idx="1" type="subTitle"/>
          </p:nvPr>
        </p:nvSpPr>
        <p:spPr>
          <a:xfrm>
            <a:off x="403761" y="1982435"/>
            <a:ext cx="8342400" cy="342300"/>
          </a:xfrm>
          <a:prstGeom prst="rect">
            <a:avLst/>
          </a:prstGeom>
        </p:spPr>
        <p:txBody>
          <a:bodyPr anchorCtr="0" anchor="ctr" bIns="91425" lIns="91425" rIns="91425" tIns="91425"/>
          <a:lstStyle>
            <a:lvl1pPr lvl="0"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1pPr>
            <a:lvl2pPr lvl="1"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2pPr>
            <a:lvl3pPr lvl="2"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3pPr>
            <a:lvl4pPr lvl="3"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4pPr>
            <a:lvl5pPr lvl="4"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5pPr>
            <a:lvl6pPr lvl="5"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6pPr>
            <a:lvl7pPr lvl="6"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7pPr>
            <a:lvl8pPr lvl="7"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8pPr>
            <a:lvl9pPr lvl="8"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9pPr>
          </a:lstStyle>
          <a:p/>
        </p:txBody>
      </p:sp>
      <p:cxnSp>
        <p:nvCxnSpPr>
          <p:cNvPr id="52" name="Shape 52"/>
          <p:cNvCxnSpPr/>
          <p:nvPr/>
        </p:nvCxnSpPr>
        <p:spPr>
          <a:xfrm>
            <a:off x="2258800" y="1912668"/>
            <a:ext cx="4621799" cy="10799"/>
          </a:xfrm>
          <a:prstGeom prst="straightConnector1">
            <a:avLst/>
          </a:prstGeom>
          <a:noFill/>
          <a:ln cap="rnd" cmpd="sng" w="25400">
            <a:solidFill>
              <a:schemeClr val="accent2"/>
            </a:solidFill>
            <a:prstDash val="dot"/>
            <a:round/>
            <a:headEnd len="med" w="med" type="none"/>
            <a:tailEnd len="med" w="med" type="none"/>
          </a:ln>
        </p:spPr>
      </p:cxnSp>
      <p:sp>
        <p:nvSpPr>
          <p:cNvPr id="53" name="Shape 53"/>
          <p:cNvSpPr/>
          <p:nvPr/>
        </p:nvSpPr>
        <p:spPr>
          <a:xfrm>
            <a:off x="0" y="3030297"/>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54" name="Shape 54"/>
        <p:cNvGrpSpPr/>
        <p:nvPr/>
      </p:nvGrpSpPr>
      <p:grpSpPr>
        <a:xfrm>
          <a:off x="0" y="0"/>
          <a:ext cx="0" cy="0"/>
          <a:chOff x="0" y="0"/>
          <a:chExt cx="0" cy="0"/>
        </a:xfrm>
      </p:grpSpPr>
      <p:sp>
        <p:nvSpPr>
          <p:cNvPr id="55" name="Shape 55"/>
          <p:cNvSpPr/>
          <p:nvPr/>
        </p:nvSpPr>
        <p:spPr>
          <a:xfrm>
            <a:off x="0" y="0"/>
            <a:ext cx="9144000" cy="937200"/>
          </a:xfrm>
          <a:prstGeom prst="rect">
            <a:avLst/>
          </a:prstGeom>
          <a:solidFill>
            <a:srgbClr val="0C0C0C"/>
          </a:solidFill>
          <a:ln>
            <a:noFill/>
          </a:ln>
        </p:spPr>
        <p:txBody>
          <a:bodyPr anchorCtr="0" anchor="ctr" bIns="45700" lIns="91425" rIns="91425" tIns="45700">
            <a:noAutofit/>
          </a:bodyPr>
          <a:lstStyle/>
          <a:p>
            <a:pPr lvl="0">
              <a:spcBef>
                <a:spcPts val="0"/>
              </a:spcBef>
              <a:buNone/>
            </a:pPr>
            <a:r>
              <a:t/>
            </a:r>
            <a:endParaRPr/>
          </a:p>
        </p:txBody>
      </p:sp>
      <p:sp>
        <p:nvSpPr>
          <p:cNvPr id="56" name="Shape 56"/>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57" name="Shape 57"/>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58" name="Shape 58"/>
          <p:cNvSpPr txBox="1"/>
          <p:nvPr>
            <p:ph idx="1" type="body"/>
          </p:nvPr>
        </p:nvSpPr>
        <p:spPr>
          <a:xfrm>
            <a:off x="457200" y="1200150"/>
            <a:ext cx="8229600" cy="3630300"/>
          </a:xfrm>
          <a:prstGeom prst="rect">
            <a:avLst/>
          </a:prstGeom>
        </p:spPr>
        <p:txBody>
          <a:bodyPr anchorCtr="0" anchor="t" bIns="91425" lIns="91425" rIns="91425" tIns="91425"/>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9" name="Shape 59"/>
          <p:cNvSpPr txBox="1"/>
          <p:nvPr>
            <p:ph type="title"/>
          </p:nvPr>
        </p:nvSpPr>
        <p:spPr>
          <a:xfrm>
            <a:off x="457200" y="13321"/>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0" name="Shape 60"/>
        <p:cNvGrpSpPr/>
        <p:nvPr/>
      </p:nvGrpSpPr>
      <p:grpSpPr>
        <a:xfrm>
          <a:off x="0" y="0"/>
          <a:ext cx="0" cy="0"/>
          <a:chOff x="0" y="0"/>
          <a:chExt cx="0" cy="0"/>
        </a:xfrm>
      </p:grpSpPr>
      <p:sp>
        <p:nvSpPr>
          <p:cNvPr id="61" name="Shape 61"/>
          <p:cNvSpPr/>
          <p:nvPr/>
        </p:nvSpPr>
        <p:spPr>
          <a:xfrm>
            <a:off x="0" y="0"/>
            <a:ext cx="4456799" cy="4708799"/>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62" name="Shape 62"/>
          <p:cNvSpPr/>
          <p:nvPr/>
        </p:nvSpPr>
        <p:spPr>
          <a:xfrm flipH="1">
            <a:off x="3434" y="3759780"/>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63" name="Shape 63"/>
          <p:cNvCxnSpPr/>
          <p:nvPr/>
        </p:nvCxnSpPr>
        <p:spPr>
          <a:xfrm>
            <a:off x="409699" y="744077"/>
            <a:ext cx="3660000" cy="0"/>
          </a:xfrm>
          <a:prstGeom prst="straightConnector1">
            <a:avLst/>
          </a:prstGeom>
          <a:noFill/>
          <a:ln cap="rnd" cmpd="sng" w="25400">
            <a:solidFill>
              <a:schemeClr val="accent2"/>
            </a:solidFill>
            <a:prstDash val="dot"/>
            <a:round/>
            <a:headEnd len="med" w="med" type="none"/>
            <a:tailEnd len="med" w="med" type="none"/>
          </a:ln>
        </p:spPr>
      </p:cxnSp>
      <p:sp>
        <p:nvSpPr>
          <p:cNvPr id="64" name="Shape 64"/>
          <p:cNvSpPr txBox="1"/>
          <p:nvPr>
            <p:ph idx="1" type="body"/>
          </p:nvPr>
        </p:nvSpPr>
        <p:spPr>
          <a:xfrm>
            <a:off x="457200" y="1200150"/>
            <a:ext cx="3550799" cy="3630300"/>
          </a:xfrm>
          <a:prstGeom prst="rect">
            <a:avLst/>
          </a:prstGeom>
        </p:spPr>
        <p:txBody>
          <a:bodyPr anchorCtr="0" anchor="t" bIns="91425" lIns="91425" rIns="91425" tIns="91425"/>
          <a:lstStyle>
            <a:lvl1pPr lvl="0">
              <a:spcBef>
                <a:spcPts val="0"/>
              </a:spcBef>
              <a:defRPr>
                <a:solidFill>
                  <a:schemeClr val="lt1"/>
                </a:solidFill>
                <a:latin typeface="Times New Roman"/>
                <a:ea typeface="Times New Roman"/>
                <a:cs typeface="Times New Roman"/>
                <a:sym typeface="Times New Roman"/>
              </a:defRPr>
            </a:lvl1pPr>
            <a:lvl2pPr lvl="1">
              <a:spcBef>
                <a:spcPts val="0"/>
              </a:spcBef>
              <a:defRPr>
                <a:solidFill>
                  <a:schemeClr val="lt1"/>
                </a:solidFill>
                <a:latin typeface="Times New Roman"/>
                <a:ea typeface="Times New Roman"/>
                <a:cs typeface="Times New Roman"/>
                <a:sym typeface="Times New Roman"/>
              </a:defRPr>
            </a:lvl2pPr>
            <a:lvl3pPr lvl="2">
              <a:spcBef>
                <a:spcPts val="0"/>
              </a:spcBef>
              <a:defRPr>
                <a:solidFill>
                  <a:schemeClr val="lt1"/>
                </a:solidFill>
                <a:latin typeface="Times New Roman"/>
                <a:ea typeface="Times New Roman"/>
                <a:cs typeface="Times New Roman"/>
                <a:sym typeface="Times New Roman"/>
              </a:defRPr>
            </a:lvl3pPr>
            <a:lvl4pPr lvl="3">
              <a:spcBef>
                <a:spcPts val="0"/>
              </a:spcBef>
              <a:defRPr>
                <a:solidFill>
                  <a:schemeClr val="lt1"/>
                </a:solidFill>
                <a:latin typeface="Times New Roman"/>
                <a:ea typeface="Times New Roman"/>
                <a:cs typeface="Times New Roman"/>
                <a:sym typeface="Times New Roman"/>
              </a:defRPr>
            </a:lvl4pPr>
            <a:lvl5pPr lvl="4">
              <a:spcBef>
                <a:spcPts val="0"/>
              </a:spcBef>
              <a:defRPr>
                <a:solidFill>
                  <a:schemeClr val="lt1"/>
                </a:solidFill>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65" name="Shape 65"/>
          <p:cNvSpPr txBox="1"/>
          <p:nvPr>
            <p:ph type="title"/>
          </p:nvPr>
        </p:nvSpPr>
        <p:spPr>
          <a:xfrm>
            <a:off x="457200" y="13321"/>
            <a:ext cx="3550799" cy="857400"/>
          </a:xfrm>
          <a:prstGeom prst="rect">
            <a:avLst/>
          </a:prstGeom>
        </p:spPr>
        <p:txBody>
          <a:bodyPr anchorCtr="0" anchor="ctr" bIns="91425" lIns="91425" rIns="91425" tIns="91425"/>
          <a:lstStyle>
            <a:lvl1pPr lvl="0">
              <a:spcBef>
                <a:spcPts val="0"/>
              </a:spcBef>
              <a:defRPr sz="2400"/>
            </a:lvl1pPr>
            <a:lvl2pPr lvl="1">
              <a:spcBef>
                <a:spcPts val="0"/>
              </a:spcBef>
              <a:defRPr sz="2400"/>
            </a:lvl2pPr>
            <a:lvl3pPr lvl="2">
              <a:spcBef>
                <a:spcPts val="0"/>
              </a:spcBef>
              <a:defRPr sz="2400"/>
            </a:lvl3pPr>
            <a:lvl4pPr lvl="3">
              <a:spcBef>
                <a:spcPts val="0"/>
              </a:spcBef>
              <a:defRPr sz="2400"/>
            </a:lvl4pPr>
            <a:lvl5pPr lvl="4">
              <a:spcBef>
                <a:spcPts val="0"/>
              </a:spcBef>
              <a:defRPr sz="2400"/>
            </a:lvl5pPr>
            <a:lvl6pPr lvl="5">
              <a:spcBef>
                <a:spcPts val="0"/>
              </a:spcBef>
              <a:defRPr sz="2400"/>
            </a:lvl6pPr>
            <a:lvl7pPr lvl="6">
              <a:spcBef>
                <a:spcPts val="0"/>
              </a:spcBef>
              <a:defRPr sz="2400"/>
            </a:lvl7pPr>
            <a:lvl8pPr lvl="7">
              <a:spcBef>
                <a:spcPts val="0"/>
              </a:spcBef>
              <a:defRPr sz="2400"/>
            </a:lvl8pPr>
            <a:lvl9pPr lvl="8">
              <a:spcBef>
                <a:spcPts val="0"/>
              </a:spcBef>
              <a:defRPr sz="2400"/>
            </a:lvl9pPr>
          </a:lstStyle>
          <a:p/>
        </p:txBody>
      </p:sp>
      <p:sp>
        <p:nvSpPr>
          <p:cNvPr id="66" name="Shape 66"/>
          <p:cNvSpPr txBox="1"/>
          <p:nvPr>
            <p:ph idx="2" type="body"/>
          </p:nvPr>
        </p:nvSpPr>
        <p:spPr>
          <a:xfrm>
            <a:off x="5021123" y="1200150"/>
            <a:ext cx="3550799" cy="3630300"/>
          </a:xfrm>
          <a:prstGeom prst="rect">
            <a:avLst/>
          </a:prstGeom>
        </p:spPr>
        <p:txBody>
          <a:bodyPr anchorCtr="0" anchor="t" bIns="91425" lIns="91425" rIns="91425" tIns="91425"/>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7" name="Shape 67"/>
        <p:cNvGrpSpPr/>
        <p:nvPr/>
      </p:nvGrpSpPr>
      <p:grpSpPr>
        <a:xfrm>
          <a:off x="0" y="0"/>
          <a:ext cx="0" cy="0"/>
          <a:chOff x="0" y="0"/>
          <a:chExt cx="0" cy="0"/>
        </a:xfrm>
      </p:grpSpPr>
      <p:sp>
        <p:nvSpPr>
          <p:cNvPr id="68" name="Shape 68"/>
          <p:cNvSpPr/>
          <p:nvPr/>
        </p:nvSpPr>
        <p:spPr>
          <a:xfrm>
            <a:off x="0" y="0"/>
            <a:ext cx="9144000" cy="937200"/>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69" name="Shape 69"/>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70" name="Shape 70"/>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71" name="Shape 71"/>
          <p:cNvSpPr txBox="1"/>
          <p:nvPr>
            <p:ph type="title"/>
          </p:nvPr>
        </p:nvSpPr>
        <p:spPr>
          <a:xfrm>
            <a:off x="457200" y="13321"/>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72" name="Shape 72"/>
        <p:cNvGrpSpPr/>
        <p:nvPr/>
      </p:nvGrpSpPr>
      <p:grpSpPr>
        <a:xfrm>
          <a:off x="0" y="0"/>
          <a:ext cx="0" cy="0"/>
          <a:chOff x="0" y="0"/>
          <a:chExt cx="0" cy="0"/>
        </a:xfrm>
      </p:grpSpPr>
      <p:sp>
        <p:nvSpPr>
          <p:cNvPr id="73" name="Shape 73"/>
          <p:cNvSpPr/>
          <p:nvPr/>
        </p:nvSpPr>
        <p:spPr>
          <a:xfrm rot="10800000">
            <a:off x="-5937" y="4110402"/>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74" name="Shape 74"/>
          <p:cNvCxnSpPr/>
          <p:nvPr/>
        </p:nvCxnSpPr>
        <p:spPr>
          <a:xfrm>
            <a:off x="388492" y="4409677"/>
            <a:ext cx="3708599" cy="3600"/>
          </a:xfrm>
          <a:prstGeom prst="straightConnector1">
            <a:avLst/>
          </a:prstGeom>
          <a:noFill/>
          <a:ln cap="rnd" cmpd="sng" w="25400">
            <a:solidFill>
              <a:schemeClr val="accent2"/>
            </a:solidFill>
            <a:prstDash val="dot"/>
            <a:round/>
            <a:headEnd len="med" w="med" type="none"/>
            <a:tailEnd len="med" w="med" type="none"/>
          </a:ln>
        </p:spPr>
      </p:cxnSp>
      <p:sp>
        <p:nvSpPr>
          <p:cNvPr id="75" name="Shape 75"/>
          <p:cNvSpPr txBox="1"/>
          <p:nvPr>
            <p:ph idx="1" type="body"/>
          </p:nvPr>
        </p:nvSpPr>
        <p:spPr>
          <a:xfrm>
            <a:off x="388492" y="4493760"/>
            <a:ext cx="3644400" cy="387599"/>
          </a:xfrm>
          <a:prstGeom prst="rect">
            <a:avLst/>
          </a:prstGeom>
        </p:spPr>
        <p:txBody>
          <a:bodyPr anchorCtr="0" anchor="t" bIns="91425" lIns="91425" rIns="91425" tIns="91425"/>
          <a:lstStyle>
            <a:lvl1pPr lvl="0">
              <a:spcBef>
                <a:spcPts val="0"/>
              </a:spcBef>
              <a:buClr>
                <a:srgbClr val="FFFFFF"/>
              </a:buClr>
              <a:buSzPct val="100000"/>
              <a:buFont typeface="Times New Roman"/>
              <a:buNone/>
              <a:defRPr i="1" sz="1400">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6" name="Shape 7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6209"/>
            <a:ext cx="9144067" cy="5137200"/>
            <a:chOff x="0" y="14677"/>
            <a:chExt cx="9144067" cy="6849600"/>
          </a:xfrm>
        </p:grpSpPr>
        <p:sp>
          <p:nvSpPr>
            <p:cNvPr id="7" name="Shape 7"/>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8" name="Shape 8"/>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9" name="Shape 9"/>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0" name="Shape 10"/>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1" name="Shape 11"/>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2" name="Shape 12"/>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3" name="Shape 13"/>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4" name="Shape 14"/>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5" name="Shape 15"/>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6" name="Shape 16"/>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7" name="Shape 17"/>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8" name="Shape 18"/>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9" name="Shape 19"/>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0" name="Shape 20"/>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1" name="Shape 21"/>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2" name="Shape 22"/>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3" name="Shape 23"/>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4" name="Shape 24"/>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5" name="Shape 25"/>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6" name="Shape 26"/>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7" name="Shape 27"/>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8" name="Shape 28"/>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9" name="Shape 29"/>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0" name="Shape 30"/>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1" name="Shape 31"/>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2" name="Shape 32"/>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3" name="Shape 33"/>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4" name="Shape 34"/>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5" name="Shape 35"/>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6" name="Shape 36"/>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7" name="Shape 37"/>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8" name="Shape 38"/>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9" name="Shape 39"/>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0" name="Shape 40"/>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1" name="Shape 41"/>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2" name="Shape 42"/>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3" name="Shape 43"/>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4" name="Shape 44"/>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5" name="Shape 45"/>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grpSp>
      <p:sp>
        <p:nvSpPr>
          <p:cNvPr id="46" name="Shape 4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algn="ctr">
              <a:spcBef>
                <a:spcPts val="0"/>
              </a:spcBef>
              <a:buClr>
                <a:srgbClr val="FFFFFF"/>
              </a:buClr>
              <a:buSzPct val="100000"/>
              <a:buNone/>
              <a:defRPr sz="4400">
                <a:solidFill>
                  <a:srgbClr val="FFFFFF"/>
                </a:solidFill>
              </a:defRPr>
            </a:lvl1pPr>
            <a:lvl2pPr lvl="1" algn="ctr">
              <a:spcBef>
                <a:spcPts val="0"/>
              </a:spcBef>
              <a:buClr>
                <a:srgbClr val="FFFFFF"/>
              </a:buClr>
              <a:buSzPct val="100000"/>
              <a:buNone/>
              <a:defRPr sz="4400">
                <a:solidFill>
                  <a:srgbClr val="FFFFFF"/>
                </a:solidFill>
              </a:defRPr>
            </a:lvl2pPr>
            <a:lvl3pPr lvl="2" algn="ctr">
              <a:spcBef>
                <a:spcPts val="0"/>
              </a:spcBef>
              <a:buClr>
                <a:srgbClr val="FFFFFF"/>
              </a:buClr>
              <a:buSzPct val="100000"/>
              <a:buNone/>
              <a:defRPr sz="4400">
                <a:solidFill>
                  <a:srgbClr val="FFFFFF"/>
                </a:solidFill>
              </a:defRPr>
            </a:lvl3pPr>
            <a:lvl4pPr lvl="3" algn="ctr">
              <a:spcBef>
                <a:spcPts val="0"/>
              </a:spcBef>
              <a:buClr>
                <a:srgbClr val="FFFFFF"/>
              </a:buClr>
              <a:buSzPct val="100000"/>
              <a:buNone/>
              <a:defRPr sz="4400">
                <a:solidFill>
                  <a:srgbClr val="FFFFFF"/>
                </a:solidFill>
              </a:defRPr>
            </a:lvl4pPr>
            <a:lvl5pPr lvl="4" algn="ctr">
              <a:spcBef>
                <a:spcPts val="0"/>
              </a:spcBef>
              <a:buClr>
                <a:srgbClr val="FFFFFF"/>
              </a:buClr>
              <a:buSzPct val="100000"/>
              <a:buNone/>
              <a:defRPr sz="4400">
                <a:solidFill>
                  <a:srgbClr val="FFFFFF"/>
                </a:solidFill>
              </a:defRPr>
            </a:lvl5pPr>
            <a:lvl6pPr lvl="5" algn="ctr">
              <a:spcBef>
                <a:spcPts val="0"/>
              </a:spcBef>
              <a:buClr>
                <a:srgbClr val="FFFFFF"/>
              </a:buClr>
              <a:buSzPct val="100000"/>
              <a:buNone/>
              <a:defRPr sz="4400">
                <a:solidFill>
                  <a:srgbClr val="FFFFFF"/>
                </a:solidFill>
              </a:defRPr>
            </a:lvl6pPr>
            <a:lvl7pPr lvl="6" algn="ctr">
              <a:spcBef>
                <a:spcPts val="0"/>
              </a:spcBef>
              <a:buClr>
                <a:srgbClr val="FFFFFF"/>
              </a:buClr>
              <a:buSzPct val="100000"/>
              <a:buNone/>
              <a:defRPr sz="4400">
                <a:solidFill>
                  <a:srgbClr val="FFFFFF"/>
                </a:solidFill>
              </a:defRPr>
            </a:lvl7pPr>
            <a:lvl8pPr lvl="7" algn="ctr">
              <a:spcBef>
                <a:spcPts val="0"/>
              </a:spcBef>
              <a:buClr>
                <a:srgbClr val="FFFFFF"/>
              </a:buClr>
              <a:buSzPct val="100000"/>
              <a:buNone/>
              <a:defRPr sz="4400">
                <a:solidFill>
                  <a:srgbClr val="FFFFFF"/>
                </a:solidFill>
              </a:defRPr>
            </a:lvl8pPr>
            <a:lvl9pPr lvl="8" algn="ctr">
              <a:spcBef>
                <a:spcPts val="0"/>
              </a:spcBef>
              <a:buClr>
                <a:srgbClr val="FFFFFF"/>
              </a:buClr>
              <a:buSzPct val="100000"/>
              <a:buNone/>
              <a:defRPr sz="4400">
                <a:solidFill>
                  <a:srgbClr val="FFFFFF"/>
                </a:solidFill>
              </a:defRPr>
            </a:lvl9pPr>
          </a:lstStyle>
          <a:p/>
        </p:txBody>
      </p:sp>
      <p:sp>
        <p:nvSpPr>
          <p:cNvPr id="47" name="Shape 47"/>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lvl="0">
              <a:spcBef>
                <a:spcPts val="0"/>
              </a:spcBef>
              <a:buClr>
                <a:schemeClr val="dk1"/>
              </a:buClr>
              <a:buSzPct val="100000"/>
              <a:buChar char="●"/>
              <a:defRPr sz="2000">
                <a:solidFill>
                  <a:schemeClr val="dk1"/>
                </a:solidFill>
              </a:defRPr>
            </a:lvl1pPr>
            <a:lvl2pPr lvl="1">
              <a:spcBef>
                <a:spcPts val="400"/>
              </a:spcBef>
              <a:buClr>
                <a:schemeClr val="dk1"/>
              </a:buClr>
              <a:buSzPct val="100000"/>
              <a:buChar char="○"/>
              <a:defRPr sz="2000">
                <a:solidFill>
                  <a:schemeClr val="dk1"/>
                </a:solidFill>
              </a:defRPr>
            </a:lvl2pPr>
            <a:lvl3pPr lvl="2">
              <a:spcBef>
                <a:spcPts val="400"/>
              </a:spcBef>
              <a:buClr>
                <a:schemeClr val="dk1"/>
              </a:buClr>
              <a:buSzPct val="100000"/>
              <a:buChar char="■"/>
              <a:defRPr sz="2000">
                <a:solidFill>
                  <a:schemeClr val="dk1"/>
                </a:solidFill>
              </a:defRPr>
            </a:lvl3pPr>
            <a:lvl4pPr lvl="3">
              <a:spcBef>
                <a:spcPts val="400"/>
              </a:spcBef>
              <a:buClr>
                <a:schemeClr val="dk1"/>
              </a:buClr>
              <a:buSzPct val="100000"/>
              <a:buChar char="●"/>
              <a:defRPr sz="2000">
                <a:solidFill>
                  <a:schemeClr val="dk1"/>
                </a:solidFill>
              </a:defRPr>
            </a:lvl4pPr>
            <a:lvl5pPr lvl="4">
              <a:spcBef>
                <a:spcPts val="400"/>
              </a:spcBef>
              <a:buClr>
                <a:schemeClr val="dk1"/>
              </a:buClr>
              <a:buSzPct val="100000"/>
              <a:buChar char="○"/>
              <a:defRPr sz="2000">
                <a:solidFill>
                  <a:schemeClr val="dk1"/>
                </a:solidFill>
              </a:defRPr>
            </a:lvl5pPr>
            <a:lvl6pPr lvl="5">
              <a:spcBef>
                <a:spcPts val="400"/>
              </a:spcBef>
              <a:buClr>
                <a:schemeClr val="dk1"/>
              </a:buClr>
              <a:buSzPct val="100000"/>
              <a:buChar char="■"/>
              <a:defRPr sz="2000">
                <a:solidFill>
                  <a:schemeClr val="dk1"/>
                </a:solidFill>
              </a:defRPr>
            </a:lvl6pPr>
            <a:lvl7pPr lvl="6">
              <a:spcBef>
                <a:spcPts val="400"/>
              </a:spcBef>
              <a:buClr>
                <a:schemeClr val="dk1"/>
              </a:buClr>
              <a:buSzPct val="100000"/>
              <a:buChar char="●"/>
              <a:defRPr sz="2000">
                <a:solidFill>
                  <a:schemeClr val="dk1"/>
                </a:solidFill>
              </a:defRPr>
            </a:lvl7pPr>
            <a:lvl8pPr lvl="7">
              <a:spcBef>
                <a:spcPts val="400"/>
              </a:spcBef>
              <a:buClr>
                <a:schemeClr val="dk1"/>
              </a:buClr>
              <a:buSzPct val="100000"/>
              <a:buChar char="○"/>
              <a:defRPr sz="2000">
                <a:solidFill>
                  <a:schemeClr val="dk1"/>
                </a:solidFill>
              </a:defRPr>
            </a:lvl8pPr>
            <a:lvl9pPr lvl="8">
              <a:spcBef>
                <a:spcPts val="400"/>
              </a:spcBef>
              <a:buClr>
                <a:schemeClr val="dk1"/>
              </a:buClr>
              <a:buSzPct val="100000"/>
              <a:buChar char="■"/>
              <a:defRPr sz="20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PRYpw2aKRT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mjzVCt3Om-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rive.google.com/file/d/0B8yQGceV7QIyUWZfd3Q5cFh2UkE/edit?usp=sharing" TargetMode="External"/><Relationship Id="rId4" Type="http://schemas.openxmlformats.org/officeDocument/2006/relationships/hyperlink" Target="http://www.youtube.com/watch?v=u64ppKBY3c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ctrTitle"/>
          </p:nvPr>
        </p:nvSpPr>
        <p:spPr>
          <a:xfrm>
            <a:off x="391160" y="1433988"/>
            <a:ext cx="8351399" cy="421499"/>
          </a:xfrm>
          <a:prstGeom prst="rect">
            <a:avLst/>
          </a:prstGeom>
        </p:spPr>
        <p:txBody>
          <a:bodyPr anchorCtr="0" anchor="ctr" bIns="91425" lIns="91425" rIns="91425" tIns="91425">
            <a:noAutofit/>
          </a:bodyPr>
          <a:lstStyle/>
          <a:p>
            <a:pPr lvl="0">
              <a:spcBef>
                <a:spcPts val="0"/>
              </a:spcBef>
              <a:buNone/>
            </a:pPr>
            <a:r>
              <a:rPr lang="en"/>
              <a:t>Ocean Life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spcBef>
                <a:spcPts val="0"/>
              </a:spcBef>
              <a:buNone/>
            </a:pPr>
            <a:r>
              <a:rPr lang="en"/>
              <a:t>Crabs move around and seek cover in the sand or in between rocks.</a:t>
            </a:r>
          </a:p>
          <a:p>
            <a:pPr lvl="0" rtl="0">
              <a:spcBef>
                <a:spcPts val="0"/>
              </a:spcBef>
              <a:buNone/>
            </a:pPr>
            <a:r>
              <a:t/>
            </a:r>
            <a:endParaRPr/>
          </a:p>
          <a:p>
            <a:pPr lvl="0" rtl="0">
              <a:spcBef>
                <a:spcPts val="0"/>
              </a:spcBef>
              <a:buNone/>
            </a:pPr>
            <a:r>
              <a:rPr lang="en"/>
              <a:t>Mussels attach themselves to rocks and close their shells to keep from drying out during low tide.</a:t>
            </a:r>
          </a:p>
          <a:p>
            <a:pPr lvl="0" rtl="0">
              <a:spcBef>
                <a:spcPts val="0"/>
              </a:spcBef>
              <a:buNone/>
            </a:pPr>
            <a:r>
              <a:t/>
            </a:r>
            <a:endParaRPr/>
          </a:p>
          <a:p>
            <a:pPr lvl="0">
              <a:spcBef>
                <a:spcPts val="0"/>
              </a:spcBef>
              <a:buNone/>
            </a:pPr>
            <a:r>
              <a:rPr lang="en"/>
              <a:t>Some seaweeds dry out at low tide but are able to regain moisture at high tide.</a:t>
            </a:r>
          </a:p>
        </p:txBody>
      </p:sp>
      <p:sp>
        <p:nvSpPr>
          <p:cNvPr id="134" name="Shape 134"/>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Animal Adaptations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idx="1" type="body"/>
          </p:nvPr>
        </p:nvSpPr>
        <p:spPr>
          <a:xfrm>
            <a:off x="457200" y="1200150"/>
            <a:ext cx="8229600" cy="3630300"/>
          </a:xfrm>
          <a:prstGeom prst="rect">
            <a:avLst/>
          </a:prstGeom>
        </p:spPr>
        <p:txBody>
          <a:bodyPr anchorCtr="0" anchor="t" bIns="91425" lIns="91425" rIns="91425" tIns="91425">
            <a:noAutofit/>
          </a:bodyPr>
          <a:lstStyle/>
          <a:p>
            <a:pPr lvl="0">
              <a:spcBef>
                <a:spcPts val="0"/>
              </a:spcBef>
              <a:buNone/>
            </a:pPr>
            <a:r>
              <a:rPr lang="en"/>
              <a:t>Watch this video </a:t>
            </a:r>
            <a:r>
              <a:rPr lang="en" u="sng">
                <a:solidFill>
                  <a:schemeClr val="hlink"/>
                </a:solidFill>
                <a:hlinkClick r:id="rId3"/>
              </a:rPr>
              <a:t>https://www.youtube.com/watch?v=PRYpw2aKRTo</a:t>
            </a:r>
            <a:r>
              <a:rPr lang="en"/>
              <a:t> and defend or refute the following quote, providing evidence from the video to support your claim:</a:t>
            </a:r>
          </a:p>
          <a:p>
            <a:pPr lvl="0">
              <a:spcBef>
                <a:spcPts val="0"/>
              </a:spcBef>
              <a:buNone/>
            </a:pPr>
            <a:r>
              <a:t/>
            </a:r>
            <a:endParaRPr/>
          </a:p>
          <a:p>
            <a:pPr lvl="0">
              <a:spcBef>
                <a:spcPts val="0"/>
              </a:spcBef>
              <a:buNone/>
            </a:pPr>
            <a:r>
              <a:rPr b="1" lang="en" sz="3000"/>
              <a:t>“Estuaries are places where magic happens. Most ocean life owes gratitude to an estuary.”</a:t>
            </a:r>
          </a:p>
        </p:txBody>
      </p:sp>
      <p:sp>
        <p:nvSpPr>
          <p:cNvPr id="140" name="Shape 140"/>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Estuaries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Estuaries</a:t>
            </a:r>
          </a:p>
        </p:txBody>
      </p:sp>
      <p:pic>
        <p:nvPicPr>
          <p:cNvPr id="146" name="Shape 146"/>
          <p:cNvPicPr preferRelativeResize="0"/>
          <p:nvPr/>
        </p:nvPicPr>
        <p:blipFill>
          <a:blip r:embed="rId3">
            <a:alphaModFix/>
          </a:blip>
          <a:stretch>
            <a:fillRect/>
          </a:stretch>
        </p:blipFill>
        <p:spPr>
          <a:xfrm>
            <a:off x="1993450" y="1255575"/>
            <a:ext cx="4760074" cy="3186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391160" y="1433988"/>
            <a:ext cx="8351400" cy="421500"/>
          </a:xfrm>
          <a:prstGeom prst="rect">
            <a:avLst/>
          </a:prstGeom>
        </p:spPr>
        <p:txBody>
          <a:bodyPr anchorCtr="0" anchor="ctr" bIns="91425" lIns="91425" rIns="91425" tIns="91425">
            <a:noAutofit/>
          </a:bodyPr>
          <a:lstStyle/>
          <a:p>
            <a:pPr lvl="0" rtl="0">
              <a:spcBef>
                <a:spcPts val="0"/>
              </a:spcBef>
              <a:buNone/>
            </a:pPr>
            <a:r>
              <a:rPr lang="en"/>
              <a:t>Look at the picture on the next slide and write down everything you know about the ocean and everything you want to learn about the ocean. Share your thoughts with the class.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ctrTitle"/>
          </p:nvPr>
        </p:nvSpPr>
        <p:spPr>
          <a:xfrm>
            <a:off x="391160" y="1433988"/>
            <a:ext cx="8351400" cy="421500"/>
          </a:xfrm>
          <a:prstGeom prst="rect">
            <a:avLst/>
          </a:prstGeom>
        </p:spPr>
        <p:txBody>
          <a:bodyPr anchorCtr="0" anchor="ctr" bIns="91425" lIns="91425" rIns="91425" tIns="91425">
            <a:noAutofit/>
          </a:bodyPr>
          <a:lstStyle/>
          <a:p>
            <a:pPr lvl="0">
              <a:spcBef>
                <a:spcPts val="0"/>
              </a:spcBef>
              <a:buNone/>
            </a:pPr>
            <a:r>
              <a:rPr lang="en"/>
              <a:t>How do scientists learn about the ocean?</a:t>
            </a:r>
          </a:p>
        </p:txBody>
      </p:sp>
      <p:sp>
        <p:nvSpPr>
          <p:cNvPr id="97" name="Shape 97"/>
          <p:cNvSpPr txBox="1"/>
          <p:nvPr>
            <p:ph idx="1" type="subTitle"/>
          </p:nvPr>
        </p:nvSpPr>
        <p:spPr>
          <a:xfrm>
            <a:off x="400811" y="2337985"/>
            <a:ext cx="8342400" cy="342300"/>
          </a:xfrm>
          <a:prstGeom prst="rect">
            <a:avLst/>
          </a:prstGeom>
        </p:spPr>
        <p:txBody>
          <a:bodyPr anchorCtr="0" anchor="ctr" bIns="91425" lIns="91425" rIns="91425" tIns="91425">
            <a:noAutofit/>
          </a:bodyPr>
          <a:lstStyle/>
          <a:p>
            <a:pPr lvl="0">
              <a:spcBef>
                <a:spcPts val="0"/>
              </a:spcBef>
              <a:buNone/>
            </a:pPr>
            <a:r>
              <a:rPr lang="en"/>
              <a:t>Watch this video </a:t>
            </a:r>
            <a:r>
              <a:rPr lang="en" u="sng">
                <a:solidFill>
                  <a:schemeClr val="hlink"/>
                </a:solidFill>
                <a:hlinkClick r:id="rId3"/>
              </a:rPr>
              <a:t>https://www.youtube.com/watch?v=mjzVCt3Om-M</a:t>
            </a:r>
            <a:r>
              <a:rPr lang="en"/>
              <a:t> to find out.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sz="3600"/>
              <a:t>The ocean is divided into </a:t>
            </a:r>
            <a:r>
              <a:rPr b="1" lang="en" sz="3600"/>
              <a:t>zones.</a:t>
            </a:r>
          </a:p>
        </p:txBody>
      </p:sp>
      <p:pic>
        <p:nvPicPr>
          <p:cNvPr id="103" name="Shape 103"/>
          <p:cNvPicPr preferRelativeResize="0"/>
          <p:nvPr/>
        </p:nvPicPr>
        <p:blipFill rotWithShape="1">
          <a:blip r:embed="rId3">
            <a:alphaModFix/>
          </a:blip>
          <a:srcRect b="21249" l="3384" r="71751" t="33950"/>
          <a:stretch/>
        </p:blipFill>
        <p:spPr>
          <a:xfrm>
            <a:off x="2216200" y="870725"/>
            <a:ext cx="5427950" cy="427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Descriptions of Zones</a:t>
            </a:r>
          </a:p>
        </p:txBody>
      </p:sp>
      <p:pic>
        <p:nvPicPr>
          <p:cNvPr id="109" name="Shape 109"/>
          <p:cNvPicPr preferRelativeResize="0"/>
          <p:nvPr/>
        </p:nvPicPr>
        <p:blipFill rotWithShape="1">
          <a:blip r:embed="rId3">
            <a:alphaModFix/>
          </a:blip>
          <a:srcRect b="22090" l="27104" r="48399" t="38970"/>
          <a:stretch/>
        </p:blipFill>
        <p:spPr>
          <a:xfrm>
            <a:off x="1576224" y="1200150"/>
            <a:ext cx="5724225" cy="389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idx="1" type="body"/>
          </p:nvPr>
        </p:nvSpPr>
        <p:spPr>
          <a:xfrm>
            <a:off x="457200" y="1200150"/>
            <a:ext cx="8229600" cy="3630300"/>
          </a:xfrm>
          <a:prstGeom prst="rect">
            <a:avLst/>
          </a:prstGeom>
        </p:spPr>
        <p:txBody>
          <a:bodyPr anchorCtr="0" anchor="t" bIns="91425" lIns="91425" rIns="91425" tIns="91425">
            <a:noAutofit/>
          </a:bodyPr>
          <a:lstStyle/>
          <a:p>
            <a:pPr lvl="0">
              <a:spcBef>
                <a:spcPts val="0"/>
              </a:spcBef>
              <a:buNone/>
            </a:pPr>
            <a:r>
              <a:rPr lang="en" sz="3000"/>
              <a:t>The </a:t>
            </a:r>
            <a:r>
              <a:rPr b="1" lang="en" sz="3000"/>
              <a:t>intertidal zone</a:t>
            </a:r>
            <a:r>
              <a:rPr lang="en" sz="3000"/>
              <a:t> is the narrow ocean margin between the high tide mark and low tide mark. </a:t>
            </a:r>
          </a:p>
          <a:p>
            <a:pPr lvl="0">
              <a:spcBef>
                <a:spcPts val="0"/>
              </a:spcBef>
              <a:buNone/>
            </a:pPr>
            <a:r>
              <a:t/>
            </a:r>
            <a:endParaRPr sz="3000"/>
          </a:p>
          <a:p>
            <a:pPr lvl="0" rtl="0">
              <a:spcBef>
                <a:spcPts val="0"/>
              </a:spcBef>
              <a:buNone/>
            </a:pPr>
            <a:r>
              <a:t/>
            </a:r>
            <a:endParaRPr sz="3000"/>
          </a:p>
          <a:p>
            <a:pPr lvl="0">
              <a:spcBef>
                <a:spcPts val="0"/>
              </a:spcBef>
              <a:buNone/>
            </a:pPr>
            <a:r>
              <a:t/>
            </a:r>
            <a:endParaRPr/>
          </a:p>
        </p:txBody>
      </p:sp>
      <p:sp>
        <p:nvSpPr>
          <p:cNvPr id="115" name="Shape 115"/>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Intertidal Zone</a:t>
            </a:r>
          </a:p>
        </p:txBody>
      </p:sp>
      <p:pic>
        <p:nvPicPr>
          <p:cNvPr descr="Image result for intertidal zone" id="116" name="Shape 116"/>
          <p:cNvPicPr preferRelativeResize="0"/>
          <p:nvPr/>
        </p:nvPicPr>
        <p:blipFill>
          <a:blip r:embed="rId3">
            <a:alphaModFix/>
          </a:blip>
          <a:stretch>
            <a:fillRect/>
          </a:stretch>
        </p:blipFill>
        <p:spPr>
          <a:xfrm>
            <a:off x="1504950" y="2321200"/>
            <a:ext cx="6134100" cy="2273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spcBef>
                <a:spcPts val="0"/>
              </a:spcBef>
              <a:buNone/>
            </a:pPr>
            <a:r>
              <a:rPr lang="en"/>
              <a:t>Watch this </a:t>
            </a:r>
            <a:r>
              <a:rPr lang="en" u="sng">
                <a:solidFill>
                  <a:schemeClr val="hlink"/>
                </a:solidFill>
                <a:hlinkClick r:id="rId3"/>
              </a:rPr>
              <a:t>video</a:t>
            </a:r>
            <a:r>
              <a:rPr lang="en"/>
              <a:t>. </a:t>
            </a:r>
          </a:p>
          <a:p>
            <a:pPr lvl="0" rtl="0">
              <a:spcBef>
                <a:spcPts val="0"/>
              </a:spcBef>
              <a:buNone/>
            </a:pPr>
            <a:r>
              <a:t/>
            </a:r>
            <a:endParaRPr/>
          </a:p>
          <a:p>
            <a:pPr lvl="0" rtl="0">
              <a:spcBef>
                <a:spcPts val="0"/>
              </a:spcBef>
              <a:buNone/>
            </a:pPr>
            <a:r>
              <a:rPr lang="en"/>
              <a:t>The video can also be found at </a:t>
            </a:r>
            <a:r>
              <a:rPr lang="en" u="sng">
                <a:solidFill>
                  <a:schemeClr val="hlink"/>
                </a:solidFill>
                <a:hlinkClick r:id="rId4"/>
              </a:rPr>
              <a:t>http://www.youtube.com/watch?v=u64ppKBY3cM</a:t>
            </a:r>
            <a:r>
              <a:rPr lang="en"/>
              <a:t>. As you watch the video, answer the following questions: </a:t>
            </a:r>
          </a:p>
          <a:p>
            <a:pPr lvl="0" rtl="0">
              <a:spcBef>
                <a:spcPts val="0"/>
              </a:spcBef>
              <a:buNone/>
            </a:pPr>
            <a:r>
              <a:t/>
            </a:r>
            <a:endParaRPr/>
          </a:p>
          <a:p>
            <a:pPr lvl="0" rtl="0">
              <a:spcBef>
                <a:spcPts val="0"/>
              </a:spcBef>
              <a:buNone/>
            </a:pPr>
            <a:r>
              <a:rPr lang="en"/>
              <a:t>1. How do tides form? Where is the intertidal zone located?</a:t>
            </a:r>
          </a:p>
          <a:p>
            <a:pPr lvl="0" rtl="0">
              <a:spcBef>
                <a:spcPts val="0"/>
              </a:spcBef>
              <a:buNone/>
            </a:pPr>
            <a:r>
              <a:rPr lang="en"/>
              <a:t>2. How are animals in the intertidal zone different from other species?</a:t>
            </a:r>
          </a:p>
          <a:p>
            <a:pPr lvl="0">
              <a:spcBef>
                <a:spcPts val="0"/>
              </a:spcBef>
              <a:buNone/>
            </a:pPr>
            <a:r>
              <a:rPr lang="en"/>
              <a:t>3. Why would an algae be covered with slime?</a:t>
            </a:r>
          </a:p>
        </p:txBody>
      </p:sp>
      <p:sp>
        <p:nvSpPr>
          <p:cNvPr id="122" name="Shape 122"/>
          <p:cNvSpPr txBox="1"/>
          <p:nvPr>
            <p:ph type="title"/>
          </p:nvPr>
        </p:nvSpPr>
        <p:spPr>
          <a:xfrm>
            <a:off x="457200" y="13321"/>
            <a:ext cx="8229600" cy="857400"/>
          </a:xfrm>
          <a:prstGeom prst="rect">
            <a:avLst/>
          </a:prstGeom>
        </p:spPr>
        <p:txBody>
          <a:bodyPr anchorCtr="0" anchor="ctr" bIns="91425" lIns="91425" rIns="91425" tIns="91425">
            <a:noAutofit/>
          </a:bodyPr>
          <a:lstStyle/>
          <a:p>
            <a:pPr lvl="0" algn="l">
              <a:spcBef>
                <a:spcPts val="0"/>
              </a:spcBef>
              <a:buNone/>
            </a:pPr>
            <a:r>
              <a:rPr lang="en"/>
              <a:t>Intertidal Zone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spcBef>
                <a:spcPts val="0"/>
              </a:spcBef>
              <a:buNone/>
            </a:pPr>
            <a:r>
              <a:rPr lang="en"/>
              <a:t>Talk with a partner to determine the adaptations the following animals use to survive in the intertidal zone.</a:t>
            </a:r>
          </a:p>
          <a:p>
            <a:pPr lvl="0" rtl="0">
              <a:spcBef>
                <a:spcPts val="0"/>
              </a:spcBef>
              <a:buNone/>
            </a:pPr>
            <a:r>
              <a:t/>
            </a:r>
            <a:endParaRPr/>
          </a:p>
          <a:p>
            <a:pPr lvl="0" rtl="0">
              <a:spcBef>
                <a:spcPts val="0"/>
              </a:spcBef>
              <a:buNone/>
            </a:pPr>
            <a:r>
              <a:rPr lang="en"/>
              <a:t>Crabs</a:t>
            </a:r>
          </a:p>
          <a:p>
            <a:pPr lvl="0" rtl="0">
              <a:spcBef>
                <a:spcPts val="0"/>
              </a:spcBef>
              <a:buNone/>
            </a:pPr>
            <a:r>
              <a:t/>
            </a:r>
            <a:endParaRPr/>
          </a:p>
          <a:p>
            <a:pPr lvl="0" rtl="0">
              <a:spcBef>
                <a:spcPts val="0"/>
              </a:spcBef>
              <a:buNone/>
            </a:pPr>
            <a:r>
              <a:rPr lang="en"/>
              <a:t>Mussels</a:t>
            </a:r>
          </a:p>
          <a:p>
            <a:pPr lvl="0" rtl="0">
              <a:spcBef>
                <a:spcPts val="0"/>
              </a:spcBef>
              <a:buNone/>
            </a:pPr>
            <a:r>
              <a:t/>
            </a:r>
            <a:endParaRPr/>
          </a:p>
          <a:p>
            <a:pPr lvl="0">
              <a:spcBef>
                <a:spcPts val="0"/>
              </a:spcBef>
              <a:buNone/>
            </a:pPr>
            <a:r>
              <a:rPr lang="en"/>
              <a:t>Seaweed</a:t>
            </a:r>
          </a:p>
        </p:txBody>
      </p:sp>
      <p:sp>
        <p:nvSpPr>
          <p:cNvPr id="128" name="Shape 128"/>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Intertidal Animals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