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Constanti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onstantia-regular.fntdata"/><Relationship Id="rId14" Type="http://schemas.openxmlformats.org/officeDocument/2006/relationships/slide" Target="slides/slide9.xml"/><Relationship Id="rId17" Type="http://schemas.openxmlformats.org/officeDocument/2006/relationships/font" Target="fonts/Constantia-italic.fntdata"/><Relationship Id="rId16" Type="http://schemas.openxmlformats.org/officeDocument/2006/relationships/font" Target="fonts/Constant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onstanti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38" name="Shape 38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39" name="Shape 39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0" name="Shape 4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Shape 41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Shape 42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3" name="Shape 4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Shape 44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536575" y="1371600"/>
            <a:ext cx="785177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Ocean Currents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533400" y="3228975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Documents and Settings\Aleah\Local Settings\Temporary Internet Files\Content.IE5\CCB36KZ1\MCBD08619_0000[1].wmf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352800"/>
            <a:ext cx="1809750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leah\Local Settings\Temporary Internet Files\Content.IE5\309RI4N0\MCBD08611_0000[1].wmf"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3429000"/>
            <a:ext cx="1809750" cy="140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a current?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Current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A large stream of moving water that flows through the oceans.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Types of Currents: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Surface Currents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Deep Currents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Surface Currents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are currents at the surface of the ocean are driven by?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			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			   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Wind</a:t>
            </a:r>
          </a:p>
        </p:txBody>
      </p:sp>
      <p:pic>
        <p:nvPicPr>
          <p:cNvPr descr="C:\Documents and Settings\Aleah\Local Settings\Temporary Internet Files\Content.IE5\4ICEFA4E\MCNA00969_0000[1].wmf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276600"/>
            <a:ext cx="2092324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9087" y="533400"/>
            <a:ext cx="88249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Ocean Temperatures at the Surface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Surface temperatures vary by location and season.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Surface temperature is warmer near the equator than near the poles.</a:t>
            </a:r>
          </a:p>
        </p:txBody>
      </p:sp>
      <p:pic>
        <p:nvPicPr>
          <p:cNvPr descr="Sea-surface-temperature"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276600"/>
            <a:ext cx="4981574" cy="33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70485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do currents affect the climate?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surface currents warm or cool the air above it, and thus changes the climate.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1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Question:</a:t>
            </a:r>
            <a:r>
              <a:rPr b="0" i="1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Alaska and Northern Europe are at the same latitudes. Why is it then that Alaska has a much colder climate than Northern Europe?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http://www.uwgb.edu/dutchs/Graphics-Geol/Oceans/OceanCurrents.gif"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990600"/>
            <a:ext cx="6858000" cy="51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Deep Currents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Cold water is moved across the ocean floor, deep below the ocean’s surface.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causes deep currents?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		</a:t>
            </a:r>
            <a:r>
              <a:rPr b="1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Differences in Density</a:t>
            </a:r>
          </a:p>
          <a:p>
            <a:pPr indent="-273050" lvl="0" marL="273050" marR="0" rtl="0" algn="l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Upwelling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Upwelling</a:t>
            </a: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The movement of cold water upward from the deep ocean.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causes an upwelling?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 strong winds move warm surface water, then this allows the cold water to rise up and replace the warm water.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Upwelling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Upwelling brings up minerals and nutrients.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supply of nutrients allows for many fish and ocean animals to live in upwelling zones.</a:t>
            </a:r>
          </a:p>
        </p:txBody>
      </p:sp>
      <p:pic>
        <p:nvPicPr>
          <p:cNvPr descr="C:\Documents and Settings\Aleah\Local Settings\Temporary Internet Files\Content.IE5\4ICEFA4E\MCTR00605I0000[1].jp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114800"/>
            <a:ext cx="5714999" cy="25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