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3IbXl9nbxZc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Water Pollution and </a:t>
            </a:r>
          </a:p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treat water?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04800" y="9906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may contain odorless, tasteless, and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colorless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harmful contaminants. Water must be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tested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specific contaminants such as bacteria,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nitrates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arsenic and others.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supplies of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potable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(drinkable) water are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there is not enough to meet human needs.  Because of this, we have developed water treatments that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so that it can be used for a particular purpose.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Drinking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treatment requires some basic steps:</a:t>
            </a:r>
          </a:p>
          <a:p>
            <a:pPr indent="-514350" lvl="1" marL="9715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AutoNum type="arabicPeriod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</a:p>
          <a:p>
            <a:pPr indent="-514350" lvl="1" marL="9715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AutoNum type="arabicPeriod"/>
            </a:pP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Coagulation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during which lime and alum are added to the water, causing particulates to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clump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</a:t>
            </a:r>
          </a:p>
          <a:p>
            <a:pPr indent="-514350" lvl="1" marL="9715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AutoNum type="arabicPeriod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Next, the water is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shaken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form larger clumps, called flocs.</a:t>
            </a:r>
          </a:p>
          <a:p>
            <a:pPr indent="-514350" lvl="1" marL="9715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AutoNum type="arabicPeriod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sedimentation process water stands for approximately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hours, which allows the clumps to settle to the bottom.</a:t>
            </a:r>
          </a:p>
          <a:p>
            <a:pPr indent="-514350" lvl="1" marL="9715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AutoNum type="arabicPeriod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water is then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filtered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disinfected (usually with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chlorine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aerated (mixed with oxygen).</a:t>
            </a:r>
          </a:p>
          <a:p>
            <a:pPr indent="-514350" lvl="1" marL="9715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AutoNum type="arabicPeriod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substances removed during the drinking water treatment process include suspended solids,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algae, viruses, fungi, minerals, and chemical pollutants.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a sewage system and a septic system?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Sewage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that a city or town uses to treat water.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sewage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Septic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system: 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that a business or a home uses to treat water.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in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152400"/>
            <a:ext cx="8229600" cy="960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water shortages?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everyone has access to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safe water. Freshwater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shortages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around the world are a growing problem.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Scarcity: there is very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freshwater in a given area.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Scarcity: a group of people cannot get freshwater because it is too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scarcity is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even in the United States, where water levels are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some lakes and rivers may dry up.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shortages are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people =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water needed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Drought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long period of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rainfall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destroy </a:t>
            </a: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crops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cause </a:t>
            </a: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fires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Overuse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cause water shortages.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Farming uses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our available water.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water too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quickly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—it takes a long time for it to be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replaced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conserve water? 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person uses about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168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liters/day of water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more people =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water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Aquifers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drying up→can take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years to fill it back up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can conserve water in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ways.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less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(shorter showers)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reuse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(for watering plants)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(treatment plants)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•"/>
            </a:pP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can balance water </a:t>
            </a:r>
            <a:r>
              <a:rPr b="0" i="0" lang="en-US" sz="22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b="0" i="0" lang="en-US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uses.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use water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differently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Laws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regulate how much water we use for certain tasks (watering lawns, etc).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can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give water to needed areas, but this can increase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Calibri"/>
              <a:buChar char="–"/>
            </a:pP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b="0" i="0" lang="en-US" sz="1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sources of fresh water.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Desalination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process of removing </a:t>
            </a: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salt water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EXPENSIVE!!!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Icebergs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frozen water makes up </a:t>
            </a: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Earth’s fresh water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could </a:t>
            </a:r>
            <a:r>
              <a:rPr b="0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melt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 for fresh water, but towing and melting is </a:t>
            </a:r>
            <a:r>
              <a:rPr b="0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freshwater support life?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living things need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to live.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water, we can live for only a few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Necessary for: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fishing,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110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freshwater used for human activities?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266700" y="1253175"/>
            <a:ext cx="8610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7465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US, </a:t>
            </a:r>
            <a:r>
              <a:rPr lang="en-US" sz="3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water use goes to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farming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/agriculture.</a:t>
            </a:r>
          </a:p>
          <a:p>
            <a:pPr indent="-37465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Irrigation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the process of supplying water to grow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crops</a:t>
            </a:r>
          </a:p>
          <a:p>
            <a:pPr indent="-339725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some places, it does not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enough; need water from elsewhere to grow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crops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39725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Irrigation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systems: Water flows into  canals →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</a:p>
          <a:p>
            <a:pPr indent="-339725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Reduces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</a:p>
          <a:p>
            <a:pPr indent="-37465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Industries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use water.</a:t>
            </a:r>
          </a:p>
          <a:p>
            <a:pPr indent="-339725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washing, cooling off hot metal</a:t>
            </a:r>
          </a:p>
          <a:p>
            <a:pPr indent="-339725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rivers/lakes to transport </a:t>
            </a:r>
            <a:r>
              <a:rPr b="0" i="0" lang="en-US" sz="3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goods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1.bp.blogspot.com/-qQKDGIILqpM/UCHEfd-hojI/AAAAAAAACh4/pxt4uHmnj_0/s1600/Irrigation-Canal1.jpg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770" y="3835776"/>
            <a:ext cx="22683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freshwater used for human activities?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99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4450" lvl="0">
              <a:lnSpc>
                <a:spcPct val="80000"/>
              </a:lnSpc>
              <a:spcBef>
                <a:spcPts val="500"/>
              </a:spcBef>
              <a:buClr>
                <a:schemeClr val="lt1"/>
              </a:buClr>
              <a:buSzPct val="100000"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Fisheries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aquaculture</a:t>
            </a:r>
          </a:p>
          <a:p>
            <a:pPr indent="390525" lvl="1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Raising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requires water</a:t>
            </a:r>
          </a:p>
          <a:p>
            <a:pPr indent="390525" lvl="1">
              <a:lnSpc>
                <a:spcPct val="80000"/>
              </a:lnSpc>
              <a:spcBef>
                <a:spcPts val="430"/>
              </a:spcBef>
              <a:buClr>
                <a:schemeClr val="lt1"/>
              </a:buClr>
              <a:buSzPct val="100000"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Aquaculture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the science and business of raising and harvesting fish in a controlled situation (fish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farms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828675" lvl="2">
              <a:lnSpc>
                <a:spcPct val="80000"/>
              </a:lnSpc>
              <a:spcBef>
                <a:spcPts val="370"/>
              </a:spcBef>
              <a:buClr>
                <a:schemeClr val="lt1"/>
              </a:buClr>
              <a:buSzPct val="100000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→gives us fish,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cheaper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less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dangerous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than fishing </a:t>
            </a:r>
          </a:p>
          <a:p>
            <a:pPr indent="828675" lvl="2">
              <a:lnSpc>
                <a:spcPct val="80000"/>
              </a:lnSpc>
              <a:spcBef>
                <a:spcPts val="370"/>
              </a:spcBef>
              <a:buClr>
                <a:schemeClr val="lt1"/>
              </a:buClr>
              <a:buSzPct val="100000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→causes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rivers/lakes, can harm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wild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populations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water produce energy?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9525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Hydroelectric power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runs through dams built across </a:t>
            </a:r>
            <a:r>
              <a:rPr b="0" i="0" lang="en-US" sz="295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turn turbines to produce </a:t>
            </a:r>
            <a:r>
              <a:rPr b="0" i="0" lang="en-US" sz="295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structure that holds back and controls the water in a </a:t>
            </a:r>
            <a:r>
              <a:rPr b="0" i="0" lang="en-US" sz="295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river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Dams change the landscape and </a:t>
            </a: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a river. It </a:t>
            </a: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floods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area behind the river.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Reservoir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lake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/flooded area behind a </a:t>
            </a: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Dams and locks help </a:t>
            </a: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boats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move down a river or canal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b="0" i="0" lang="en-US" sz="2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Lock</a:t>
            </a: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section of waterway, closed off by </a:t>
            </a:r>
            <a:r>
              <a:rPr b="0" i="0" lang="en-US" sz="2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gates</a:t>
            </a: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 water level raises and lowers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Dams can cause flooding and interrupt breeding and </a:t>
            </a:r>
            <a:r>
              <a:rPr b="0" i="0" lang="en-US" sz="2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migratory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patterns of fish.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atlas.nrcan.gc.ca/auth/english/maps/freshwater/consumption/hydro_generation.jpg" id="116" name="Shape 1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529" y="990600"/>
            <a:ext cx="8491472" cy="567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58525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Pollution?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96045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might have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impurities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(called pollution).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amount of substance in another substance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Measured in parts per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million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ppm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concentration =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humans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concentration =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needs to be treated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pollution comes from many sources.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Point-source pollution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pollution that enters water from 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spot;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stop it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Nonpoint-source pollution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pollution whose source is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find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Runoff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farms/homes/cities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stop; causes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pollution?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runoff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containing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fertilizers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waste, chemical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aquaculture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overfishing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Homes: putting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down the drain, pesticides/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reduce pollution?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less water we can use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Ways to reduce pollution in: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chemicals don’t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trucks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ships, and planes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toxic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waste / use less materials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less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pesticides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away from streams and lakes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put chemicals down the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less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pesticides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fertilizers, weed killers</a:t>
            </a:r>
          </a:p>
        </p:txBody>
      </p:sp>
      <p:pic>
        <p:nvPicPr>
          <p:cNvPr descr="http://upload.wikimedia.org/wikipedia/commons/thumb/7/7b/Recycling_symbol.svg/220px-Recycling_symbol.svg.png"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2743200"/>
            <a:ext cx="2095500" cy="20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