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 the Ocean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2/3/14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81000" y="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temperature of the ocean?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81000" y="762000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Ocean is divided into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layers based on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layer→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warmest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varies with depth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 water is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dense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stays on top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thermocline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→temperature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depth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water→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year long, barely above freezing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Draw: 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3409950"/>
            <a:ext cx="355282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ocean affect our climate?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4478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ocean is an important factor in the global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 it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water,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carbon dioxide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components are constantly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exchanged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hydrosphere (water on Earth)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evaporation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water goes from the hydrosphere to the atmosphere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the ocean can store so much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seasons occur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they would and air above the ocean is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warmed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energy stored in the ocean in one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affect the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almost an entire season later.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(continued)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around the world are regulated by movement of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ocean is stored in the top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meters because seawater has a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density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high specific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—this allows the ocean to store a lot of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ocean can then buffer changes in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releasing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Evaporation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ocean water (just like sweat cools your body), which cools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is more important near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equator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where there’s a lot of evaporation, than near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windows2universe.org/earth/Water/images/sm_temperature_depth.jpg"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0"/>
            <a:ext cx="5486400" cy="661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hewatchers.adorraeli.com/wp-content/uploads/2011/03/le-gulf-stream.jpg"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0"/>
            <a:ext cx="2895600" cy="215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(cont.)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04800" y="20574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Moving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(wind) causes moving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currents: help distribute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around the globe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Gulf Stream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causes the climate in Great Britain to be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whereas at the same latitude in Canada, there would be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 bears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surface currents can cause a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 in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patterns.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no surface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different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/weather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Niño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Pacific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Ocean: wind normally blows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(←), some years it’s not as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changes in weather around the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lasts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12-18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months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90" y="1524000"/>
            <a:ext cx="8805110" cy="375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wind affect the ocean? 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1430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causes waves: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an up-and-down motion along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body of water.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Moving air drags across the water’s surface and gives energy to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causing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blows over the ocean, causing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currents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away from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equator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away from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Earth’s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makes them spin in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(clockwise in N. Hemisphere, counterclockwise in S. Hemisphere)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current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mass of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water; many currents in the ocean distribute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Currents move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waves move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deep ocean currents?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currents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caused by differences in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(due to temp,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salinity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etc)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Downwelling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water moving from the surface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bottom</a:t>
            </a:r>
          </a:p>
          <a:p>
            <a:pPr indent="-228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carries </a:t>
            </a: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down</a:t>
            </a:r>
          </a:p>
          <a:p>
            <a:pPr indent="-228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animals to live in the </a:t>
            </a: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ocean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Upwelling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water moving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surface</a:t>
            </a:r>
          </a:p>
          <a:p>
            <a:pPr indent="-228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Occurs when </a:t>
            </a: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surface water is blown offshore by wind. This allows the </a:t>
            </a: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at the bottom of the ocean to </a:t>
            </a: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28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carries </a:t>
            </a: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</a:t>
            </a:r>
          </a:p>
          <a:p>
            <a:pPr indent="-228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numbers of </a:t>
            </a: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gather in areas where upwelling occurs because of the availability of </a:t>
            </a: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77914"/>
            <a:ext cx="5638800" cy="633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152400"/>
            <a:ext cx="8229600" cy="960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effects of waves? 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Waves cause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near the shore.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drifting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swimmers down the beach is due to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longshore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current, which moves water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shore.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Occurs in places where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meet the land at an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instead of head-on.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movement of waves and longshore currents can build up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sandbars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waters near a shore. 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Sandbars are long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ridges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piles of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can form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coastline.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collect behind the sandbars.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currents are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narrow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streams of water that break through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sandbars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drain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rapidly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back to sea.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 currents occur when high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cause a larger-than-usual amount of water to wash back from the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shore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currents can be dangerous for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swimmers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 currents are too strong to swim against, but they are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narrow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Swimming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best way to escape a rip current.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Ocean? 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covers most of Earth.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water on Earth is sea/salt water.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sections of the ocean are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descr="http://www.daviddarling.info/images/oceans_and_continents.jpg"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3429000"/>
            <a:ext cx="4457700" cy="248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678" y="533400"/>
            <a:ext cx="8273322" cy="586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913" y="223838"/>
            <a:ext cx="7496175" cy="64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tides? 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Coastal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waters rise and fall each day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water level on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coastlines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varies with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day. This periodic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water level of the ocean is called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water level is highest at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tide, submerging parts of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coastline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water level is lowest at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tide, exposing more of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coastline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causes tides?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gravity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causes tides.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response to the moon’s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gravitational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pull, Earth’s water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bulges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side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moon (</a:t>
            </a: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high tide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 Earth gets pulled toward the moon leaving a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bulge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water on the side of Earth facing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away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moon (</a:t>
            </a: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indirect high tide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Draw: Direct/Indirect tides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248" y="1476374"/>
            <a:ext cx="8661152" cy="4891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tidal range?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places experience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tides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low tides.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land above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below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water affects tidal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tidal range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difference in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a high tide and the next low tide.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monthly tides? 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main cause of tides, but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affects tides too.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a month—at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moon and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moon—the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line up. 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gravity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sun and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gravity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moon combine to pull Earth’s waters in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direction. The result is an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extra-high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tidal bulge and an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extra-low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tidal dip, called a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tide.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quarter moons, the sun and moon are not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 with Earth.  The gravity of each pulls from a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direction.  The result is a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tidal bulge and tidal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called a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neap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tide. During a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neap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tide, high and low tides are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extreme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457200" y="152400"/>
            <a:ext cx="8229600" cy="960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Draw: Spring/Neap tides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96867"/>
            <a:ext cx="8584375" cy="5861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tidal dam? 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Tides can be used to generate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tidal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dam built near a coast in the path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waters.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tidal dams work: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Dam’s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open as the tide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tide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gates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trapping water.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tide, gates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water rushes out, turning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turbines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making electricity.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 renewable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less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Costs: can only be done in a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places, blocks paths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can hurt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life.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Tidal Dam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754" y="1752600"/>
            <a:ext cx="8749846" cy="3387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the ocean important? 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ocean covers </a:t>
            </a:r>
            <a:r>
              <a:rPr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Earth’s surface.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an important source of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mineral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resources.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it for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recreation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ocean stores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—water has high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 it takes a lot of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heat it up. Water holds on to this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energy and stays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warmer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longer than the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stored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ocean drives much of Earth’s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causes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near the ocean to be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milder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climate in the interior of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distribute energy (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relationship between density and salinity? 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water contains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water has all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elements.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Salinity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a measure of the amount of dissolved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contained in water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kinds of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ocean (mostly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is more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(heavier) than fresh water.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a measure of the amount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packed into a given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(mass/volume)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greater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more objects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Dead Sea is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dense!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Salinity and Density</a:t>
            </a:r>
          </a:p>
        </p:txBody>
      </p:sp>
      <p:pic>
        <p:nvPicPr>
          <p:cNvPr id="110" name="Shape 1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869" y="1981200"/>
            <a:ext cx="8571021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Salinity (continued)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Salinity &amp; density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ocean (different depending on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are).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salinity: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water freezes (salt does not freeze)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shallow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areas (more evaporation, sal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does not evaporate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salinity: areas where ocean is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diluted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freshwater (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estuaries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—where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meet the ocean—or where a lot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falls).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altenergystocks.com/archives/bigstock-Powerful-Blue-Ocean-Wave-17176880.jpg"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8256" y="3505200"/>
            <a:ext cx="3285744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gases are dissolved in the ocean? 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4478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water has many different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gases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dissolved in it, mostly nitrogen,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dioxide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movement of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 the ocean and waves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agitates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(mixes up) the water at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speeding up the exchange of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gases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the ocean and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(like shaking a soda bottle!).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(ocean) plants need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dioxide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dissovled in the water to go through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photosynthesis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→photosynthesis releases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the water, which is then used by ocean organisms (like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to go through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respiration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atmospheric levels of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gases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rise, so do levels of those gases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dissolved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ocean water.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s-of-elements.com/shell.jpg"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5105400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carbon dioxide so important? 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dioxide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one of the most important gasses dissolved in the ocean (along with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carbon dioxide stays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dissolved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most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water to form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carbonic acid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reacts with other carbonates to form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bicarbonates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carbon dioxide from water.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Bicarbonates are used by many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organisms to form calcium carbonate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When these organisms die, some of the bicarbonate is returned to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a lot of it settles into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bed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process locks up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originated as carbon dioxide in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long periods of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determines how much gas can be dissolved in seawater? 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holds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 than warm water.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Seawater with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salinity holds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 than high salinity water. </a:t>
            </a: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water, which has a high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holds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 than shallow water.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