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Dynamics Notes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2/27/14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28600"/>
            <a:ext cx="82296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limiting factors?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228600" y="1066800"/>
            <a:ext cx="86868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Limiting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factor:  a factor that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continuing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population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Abiotic factors (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non-living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things like air, light, and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and biotic factors (other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—competition, predation, etc.)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Density-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dependent factor:  a limiting factor that affects a population when density is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population)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competition,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predation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parasitism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huge effect on population as it grows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Density-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independent factor: a limiting factor that affects the population regardless of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mostly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abiotic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factors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tornado, drought, temperature,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Limiting factors affect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populations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the difference between biotic and abiotic factors?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4478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Abiotic factors: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nonliving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things in an ecosystem; may be chemical or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oxygen, salinity, temperature,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rain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Biotic factors: all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components of an ecosystem.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bacteria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fungi, plants,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animals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 biotic or abiotic factor may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size of a population if it cannot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the change or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environment. A change may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size of a population if the change enhances its ability to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survive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reproduce.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152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organisms interact?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228600" y="990600"/>
            <a:ext cx="87630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 in an ecosystem constantly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These interactions increase or limit the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populations, maintaining the balance between available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those who consume them, generating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stability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ecosystem.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stable ecosystem is one where: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numbers of each organism change at a predictable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supply of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physical environment fluctuates at a predictable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flows through the ecosystem at a fairly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rate over time.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fluctuations in populations and resources ultimately result in a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stable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ecosystem.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 interact through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predation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competition, and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symbiotic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relationships.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28600"/>
            <a:ext cx="8229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predation?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0668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Predation: an interaction between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which one species (the predator)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other (the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interaction helps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population within an ecosystem, producing stability. Changes in predator-prey populations are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predictable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because at some point,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prey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becomes so numerous that they are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find.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graph of predator-prey density over time shows the cycle of fluctuations (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the prey population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predator population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the predator population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prey population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Predator-Prey graph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676400"/>
            <a:ext cx="8720769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152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competition?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228600" y="914400"/>
            <a:ext cx="86868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any ecosystem, organisms and populations with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requirements for food,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oxygen, or other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may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each other for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resources.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Competition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relationship that occurs when two or more organisms need the same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the same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Competition can be among the members of the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different species and usually occurs with organisms that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same niche.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Niche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an organism in its environment including type of food it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how it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obtains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its food, and how it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other organisms.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species with identical ecological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niches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cannot coexist in the same habitat.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Competition usually results in a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population of a species less adapted to compete for a particular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symbiotic relationship?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symbiotic relationship exists between organisms of two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species that live together in direct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one or the other symbiotic organisms changes, both organisms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affected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fall out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Symbiotic relationships include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parasitism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mutualism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commensalism.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762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Clownfish live in a symbiotic relationship with anemones. Clownfish protect the anemones, and they eat food that gets trapped in the anemone. 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2895600"/>
            <a:ext cx="4876799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parasitism? 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2192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Parasitism: a symbiotic relationship in which one organism (the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parasite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the expense of the other organism (the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parasites live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within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host, like tapeworms,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heartworms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or bacteria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parasites live on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host, like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fleas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ticks.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Parasites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harm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host, but do not usually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kill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host. Parasitism that results in the rapid death of the host is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both the host and the parasite. The parasite needs the host to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long enough for the parasite to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reproduce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spread.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mutualism?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Mutualism: a symbiotic relationship in which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organisms benefit. Because the two organisms work closely together, they help each other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survive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bacteria that have the ability to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digest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wood live in the digestive tracts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termites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ecosystem?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Ecosystems are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complex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systems that include both biological communities (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biotic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factors) and physical components (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abiotic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factors). </a:t>
            </a:r>
          </a:p>
          <a:p>
            <a:pPr indent="-342900" lvl="0" marL="342900" marR="0" rtl="0" algn="l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both other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(biotic) and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nonliving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(abiotic) factors in the environment. </a:t>
            </a:r>
          </a:p>
          <a:p>
            <a:pPr indent="-342900" lvl="0" marL="342900" marR="0" rtl="0" algn="l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Structure: </a:t>
            </a:r>
          </a:p>
          <a:p>
            <a:pPr indent="-285750" lvl="1" marL="742950" marR="0" rtl="0" algn="l"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 of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species form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different populations interact to form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communities live within an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all of the ecosystems on Earth make up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biosphere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commensalism?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Commensalism: a symbiotic relationship in which one organism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the other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affected.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scavenger birds eating the remains of an organism that was left behind after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predator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finished eating. 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reproduction strategies?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457200" y="1295400"/>
            <a:ext cx="8229600" cy="5364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Reproduction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necessary for the survival of a species.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Opportunists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species that reproduce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rapidly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their population falls below carrying capacity. Produce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lot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offspring that develop rapidly (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algae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dandelions, etc.)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Competitors: species with adaptations that allow them to remain at or near their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carrying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capacity for long periods of time. Produce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offspring, and they take longer to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more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adulthood (wolves, elephants, etc.)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228600"/>
            <a:ext cx="8229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about human populations?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81000" y="1143000"/>
            <a:ext cx="86105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populations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populations of other species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key factors increased Earth’s carrying capacity for humans: habitat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expansion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humans lived in Africa; over time, they spread over the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entire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planet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Humans can live in many different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(habitats) thanks to technology—a/c,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heating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shelter, etc.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 about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300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years ago, human population grew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slowly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because of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resources, etc., many people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died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before adulthood—births and deaths were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</a:p>
          <a:p>
            <a:pPr indent="-342900" lvl="1" marL="34290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population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affects the environment: introduction of new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species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(accidental or intentional—harms native ecosystem),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overfishing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ecosystems change?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3716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Ecosystems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meaning they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over time. Changes in any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biotic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abiotic factor can lead to shifts in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an ecosystem’s populations.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Biodiversity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variety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species found in an ecosystem (can be terrestrial—land—or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marine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—ocean ecosystem)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Biodiversity is often used to tell how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ecosystem is.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population dynamics?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3716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group of organisms of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species that live in a particular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Dynamics: the study of why populations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what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them to change.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Populations go through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stages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population size is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Stability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population size is constant (the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Decline: population size is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Carrying Capacity: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maximum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 of individuals an ecosystem can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455445"/>
            <a:ext cx="7924799" cy="5834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28600"/>
            <a:ext cx="8229600" cy="960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four characteristics define a population?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2954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characteristics define a population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number of individuals in a population at a given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density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measure of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individuals in a certain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a particular time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Spacing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clumped (organisms form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within a habitat—gather around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uniform (organisms live at a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distance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each other—become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evenly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spaced; think of trees in a forest),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random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(live no matter where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individuals are living)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Structure: postreproductive (organisms can no longer reproduce—too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reproductive  (organisms are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capable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reproduction), prereproductive (organisms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yet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capable of reproduction—too young)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4240" y="685800"/>
            <a:ext cx="8512124" cy="556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populations change?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57200" y="1371600"/>
            <a:ext cx="8229600" cy="528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Scientists can predict population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based on those four characteristics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growth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types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population dynamics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Birth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Immigration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the movement of individuals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INTO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population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Death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Emigration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the movement of individuals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population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change (cont.)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birth and immigration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declines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death and emigration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populations will eventually stop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habitats can only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 many organisms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