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 Geology Chapter 3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3/24/14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152400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use renewable resources?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04800" y="990600"/>
            <a:ext cx="8610599" cy="571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resources are used to produce electricity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Sources of renewable energy are moving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wind, Earth’s internal heat,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living matter, and hydrogen.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energy sources are in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unlimited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supply and usually produce electricity or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little or no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energy sources also help to preserve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protect human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resources provide only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percentage of energy used because these resources can’t produce enough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pay for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developing them on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scale.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Energy: Hydroelectric Power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Hydroelectric 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electricity produced by moving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can use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flowing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water to produce electricity.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hydroelectric power doesn’t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any fuel, it produces no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dams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cause problems for the environment by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destroying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wildlife habitats, interfering with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migration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fish, and making it harder to raise crops and livestock (some areas at the end of the river may receive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water).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28600"/>
            <a:ext cx="8229600" cy="1036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Energy: Solar Power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228600" y="1219200"/>
            <a:ext cx="8686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Solar cells were created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trap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sun’s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Solar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special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layered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device that converts light energy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solar cell, when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strikes the cell,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move from the lower layer to the upper layer, producing 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electrical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current.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Solar cells can be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wired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together in solar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panels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 is 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unlimited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energy but current methods of collecting sunlight are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expensive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somewhat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inefficient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Energy: Geothermal Energy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Geothermal 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energy produced by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within Earth’s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Geothermal energy comes from underground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is heated by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 rock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U.S., geothermal energy provides electricity for nearly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3.5 million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homes. 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Geothermal energy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renewable but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areas where hot water is close to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Energy: Wind Energy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thousands of years, people have used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energy to move ships, grind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grain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pump water. Today, people use wind energy to generate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modern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windmill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made of metal and plastic.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blades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turn a set of gears that drives the generator to produce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areas with hundreds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windmills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 energy is clean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depends on strong winds blowing most of the time and wind farms take up a lot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Energy: Biomass Energy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Biomass energy: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organic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matter, like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(corn starch → ethanol) and animal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that can be used as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Biomass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stations burn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other plant material to produce electricity.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Cheaper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fossil fuels.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Although biomass is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resource, burning biomass can produce a lot of carbon dioxide (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Energy: Hydrogen Fuel Cells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6002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is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simplest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atom, is a flammable gas, and must be handled with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is used in a hydrogen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cell, which is a device that produces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separating hydrogen into protons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fuel cells are used to supply electrical energy on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spacecraft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space stations and is being tested on other forms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is 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 of energy and produces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byproducts.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hydrogen fuel is very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expensive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takes a great deal of energy, time,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Global Warming?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2192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average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Earth are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 rate of increase is getting faster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caused by increase greenhouse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gases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(like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 dioxide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in the atmosphere that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trap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heat and cause the Earth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up.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Earth does go through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warming and cooling cycles, but the current warming is happening too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is too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be natural.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28600"/>
            <a:ext cx="8229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natural resources?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228600" y="1066800"/>
            <a:ext cx="8763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Resources provide materials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use natural resources to make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build cities,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their homes, and make their lives more comfortable.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resource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any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source, organism, or substance found in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people use.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also know that there are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using natural resources; for example, coal produces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but also smoke that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air.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2 types of resources?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28600" y="1219200"/>
            <a:ext cx="86868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resources can be classified as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nonrenewable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Renewable resource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natural resource that can be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nature at about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 rate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it is used.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Nonrenewable resource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natural resource that exists in a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amount or that is used up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it can be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nature. 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supply of any nonrenewable resource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fossil fuels?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143000"/>
            <a:ext cx="82296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Fuels supply most of society’s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1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nonrenewable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energy source formed from ancient plants and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buried in Earth’s crust for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millions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years.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oil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coal, and natural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energy in fossil fuels represents a form of stored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since ancient organisms depended on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fuels burn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easily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produce a lot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They are used to run most of the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plants that generate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Burning fossil fuels produces excess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dioxide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harmful acids, and other forms of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resources used for?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228600" y="1143000"/>
            <a:ext cx="8763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fuels, </a:t>
            </a:r>
            <a:r>
              <a:rPr b="0" i="0" lang="en-US" sz="29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minerals</a:t>
            </a:r>
            <a:r>
              <a:rPr b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plants supply materials for modern products.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of the products you use come from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 Oil is broken down into different parts that are used to make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Minerals are found in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airplanes, tools, wires, and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chips.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 are used to make another large group of products.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used to build homes and to make furniture, utensils, and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 are also rich sources of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fibers, and </a:t>
            </a: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medicines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fuels must be burned to generate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factories and businesses that make these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Factory waste can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air,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soil.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conservation?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228600" y="1143000"/>
            <a:ext cx="8763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Conservation involves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waste and reusing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resources.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trash amount per person has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Conservation programs try to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our natural resources, protect our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slow the amount of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trash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produced.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Conservation means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restoring,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natural resources so they last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 to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amount of pollution.</a:t>
            </a:r>
          </a:p>
          <a:p>
            <a:pPr indent="-2286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ways to conserve:</a:t>
            </a:r>
          </a:p>
          <a:p>
            <a:pPr indent="-228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→ cut back </a:t>
            </a:r>
          </a:p>
          <a:p>
            <a:pPr indent="-228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Reuse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→ use more than once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944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recycling?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19200"/>
            <a:ext cx="82296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Recycling involves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recovering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extending natural resources.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Recycling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reusing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materials that people would otherwise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 away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 Glass,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aluminum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cans, certain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paper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every item can be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recycled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reused.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Recycling is only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solution to our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problem.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Recycling takes time,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money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but can help extend available resources, and protect human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the environment.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get electricity?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192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 Fuels are the most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used sources of energy, but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nuclear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power is also used to produce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electricity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fossil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fuel power plants, water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boiled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make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steam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turns a turbine, which drives a generator to make electricity.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Burning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fossil fuels (like wood or coal)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water. 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nuclear power plants, nuclear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fission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used to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water.</a:t>
            </a:r>
          </a:p>
          <a:p>
            <a:pPr indent="-342900" lvl="0" marL="342900" marR="0" rtl="0" algn="l">
              <a:spcBef>
                <a:spcPts val="108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nuclear fission?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228600" y="1066800"/>
            <a:ext cx="86868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Nuclear fission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process in which the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nucleus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radioactive atom is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split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forming lighter elements and releasing a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huge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amount of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Nuclear power plants use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uranium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atoms as fuel.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uranium nucleus splits, it forms 2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nuclei and releases a few neutrons and a large amount of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form of light and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10"/>
              </a:spcBef>
              <a:buClr>
                <a:schemeClr val="dk1"/>
              </a:buClr>
              <a:buSzPct val="98387"/>
              <a:buFont typeface="Calibri"/>
              <a:buChar char="•"/>
            </a:pP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Although nuclear fission produces a lot of </a:t>
            </a:r>
            <a:r>
              <a:rPr b="0" i="0" lang="en-US" sz="3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it also produces radioactive </a:t>
            </a:r>
            <a:r>
              <a:rPr b="0" i="0" lang="en-US" sz="3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can cause death and </a:t>
            </a:r>
            <a:r>
              <a:rPr b="0" i="0" lang="en-US" sz="3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</a:t>
            </a: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living things are exposed to it long enough.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10"/>
              </a:spcBef>
              <a:buClr>
                <a:schemeClr val="dk1"/>
              </a:buClr>
              <a:buSzPct val="98387"/>
              <a:buFont typeface="Calibri"/>
              <a:buChar char="•"/>
            </a:pP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Nuclear waste will remain </a:t>
            </a:r>
            <a:r>
              <a:rPr b="0" i="0" lang="en-US" sz="3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radioactive</a:t>
            </a: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thousands of years, so countries using it face the challenge of </a:t>
            </a:r>
            <a:r>
              <a:rPr b="0" i="0" lang="en-US" sz="305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storing</a:t>
            </a:r>
            <a:r>
              <a:rPr b="0" i="0" lang="en-US" sz="3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safely.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