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 Geology Chapter 1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" y="602360"/>
            <a:ext cx="8021469" cy="5722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evidence do we have that continents move?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from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rocks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In both South America and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small, ancient reptile’s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were found, but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nowhere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else in the world. Could be explained if S. America and Africa were once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joined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Greenland is near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circle (near north pole), but it has fossils of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tropical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plants.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South Africa is very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its rocks have scratches made by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sheets.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in Brazil and West Africa. Also,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limestone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layers in the Appalachian Mountains of North America that are exactly like the limestone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Scotland’s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Highlands. 	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Fossils found: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413479"/>
            <a:ext cx="8469085" cy="407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457200" y="1524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in the oceans: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228600" y="1066800"/>
            <a:ext cx="8686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floor was studied in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1950s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—found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mid-ocean 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Sea-Floor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occurs at MORs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MORs form along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crust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Molten (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rock oozes through the cracks and cools to form new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sea floor: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samples show that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youngest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rock is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ridge, while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rocks are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farther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away.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floor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moves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away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mid-ocean ridges like a conveyor belt, moving the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tectonic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plates and their continents with them.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Trenches: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 crust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the Asthenosphere at ocean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trenches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crust is destroyed at the same </a:t>
            </a:r>
            <a:r>
              <a:rPr b="0" i="0" lang="en-US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new crust is forming.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533400"/>
            <a:ext cx="7467600" cy="586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plates move?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move because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convection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in the Asthenosphere follows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current—a motion that transfers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in  materials. 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 is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close to the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→Rock becomes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(“lighter”)→ Rock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up→Rock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down (away from the core)→Rock becomes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(“heavier”)→Rock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1019175"/>
            <a:ext cx="8867774" cy="48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286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Theory of Plate Tectonics?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Lithosphere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made of huge plates that move over the surface of the Earth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Lithosphere is moved by: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Convection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Currents: Plates are carried on the Asthenosphere by convection currents circulating—happens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slowly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(over millions of years, plates move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kilometers).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Slab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where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gravity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pulls the edge of a cool, dense plate into the Asthenosphere—the entire plate is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dragged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along.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Ridge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material from a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mid-ocean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ridge slides downhill from the ridge—the material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rest of the plate.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major tectonic plates?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4478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4" marL="342900" marR="0" rtl="0" algn="l">
              <a:spcBef>
                <a:spcPts val="0"/>
              </a:spcBef>
              <a:buClr>
                <a:schemeClr val="dk1"/>
              </a:buClr>
              <a:buSzPct val="98529"/>
              <a:buFont typeface="Calibri"/>
              <a:buChar char="•"/>
            </a:pP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major tectonic plates: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African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Antarctic, Australian,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Indian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Eurasian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Nazca, </a:t>
            </a:r>
            <a:r>
              <a:rPr b="0" i="0" lang="en-US" sz="33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 American</a:t>
            </a:r>
            <a:r>
              <a:rPr b="0" i="0" lang="en-US" sz="3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South American, and Pacific plates. </a:t>
            </a:r>
          </a:p>
          <a:p>
            <a:pPr indent="-342900" lvl="0" marL="342900" marR="0" rtl="0" algn="l"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affect each other as they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They can: 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—Example: South American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African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together—Example: Indian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Eurasian</a:t>
            </a:r>
          </a:p>
          <a:p>
            <a:pPr indent="-285750" lvl="1" marL="74295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 each other—Example: North American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Tectonic Plates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00200"/>
            <a:ext cx="873521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the Earth form?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2954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4.6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billion years ago, bits of material collided and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impacts heated the material up and Earth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melted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ball of rock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Denser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“heavier” materials/elements (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iron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nickel) sank toward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dense 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“lighter” materials/elements stayed on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 layers: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(heavy stuff)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(light stuff)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plate boundaries?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Tectonic plates have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boundaries.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Boundary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where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2 plates meet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types of boundaries.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Divergent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plates move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most are found in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called </a:t>
            </a:r>
            <a:r>
              <a:rPr b="1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spreading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centers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plates push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plates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 each other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divergent boundary?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152400" y="914400"/>
            <a:ext cx="8839199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Divergent boundaries: plates move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← →)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floor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these boundaries and forms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Mid-Ocean ridges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plates move apart, forming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center (called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valley)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material rises from the crack,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 water cools the rock until it becomes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—forms new sea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Ex.  Mid-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Atlantic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Ridge—longest in the world (6214 miles)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Continents move apart at divergent boundaries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move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cracks form in Earth’s crust (forms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valley) 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Molten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rock (hot!) oozes into these cracks</a:t>
            </a:r>
          </a:p>
          <a:p>
            <a:pPr indent="-228600" lvl="2" marL="1143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Rift valley gets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lower as the continents move farther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water can fill in the valley to form a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lake</a:t>
            </a:r>
          </a:p>
          <a:p>
            <a:pPr indent="-228600" lvl="3" marL="1600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Great Rift Valley in </a:t>
            </a:r>
            <a:r>
              <a:rPr b="0" i="0" lang="en-US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Africa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163" y="566737"/>
            <a:ext cx="8829674" cy="572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510785"/>
            <a:ext cx="8153398" cy="5891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convergent boundaries?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Convergent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boundaries: plates move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(→ ←)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together; crust 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crumbled (destroyed)—forms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Subduction: when 2 plates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 and one 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(“heavier”) than the other, so it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(“lighter”) plate.</a:t>
            </a:r>
          </a:p>
          <a:p>
            <a:pPr indent="-2286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Volcanoes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 in subduction zones as magma rises where the plate is melting as it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the hot Asthenosphere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28600"/>
            <a:ext cx="8229600" cy="1036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3 types of convergent boundaries?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228600" y="1371600"/>
            <a:ext cx="87630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Continental-continental collision:  2 plates with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crust push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have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density, so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SUBDUCTION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will crumble and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(destroying crust), forming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Himalayas (Mt. Everest), Alps—still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growing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today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Oceanic-oceanic subduction: 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older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 (more dense) with oceanic crust sinks below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newer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ocean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trenches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Oceanic-continental subduction: plate with oceanic crust is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so it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sinks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below plate with continental crust, which is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main features: ocean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trenches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coastal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ocean crust sinks under a continent, continental crust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buckles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forms a range of mountains—some of the mountains are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volcanoes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as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melted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oceanic crust rises through the plate.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75" y="762000"/>
            <a:ext cx="8506133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13" y="342900"/>
            <a:ext cx="8867774" cy="617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28600"/>
            <a:ext cx="8229600" cy="960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transform boundaries?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3716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 Boundaries: plates </a:t>
            </a:r>
            <a:r>
              <a:rPr b="0" i="0" lang="en-US" sz="29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scrape</a:t>
            </a:r>
            <a:r>
              <a:rPr b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past each other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 is neither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 destroyed—plates move past each other in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opposite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directions.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they move, their edges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scrape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grind against each other, causing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occur near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mid-ocean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ridges, but also occur on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where they are clearly visible as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along the surface.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rivers and roads so they look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crooked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San Andreas Fault in California—where N. American plate and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 are moving in opposite directions—it’s why CA has lots of </a:t>
            </a:r>
            <a:r>
              <a:rPr b="0" i="0" lang="en-US" sz="2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8" y="762000"/>
            <a:ext cx="865632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533400" y="152400"/>
            <a:ext cx="8229600" cy="808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3 layers of the Earth?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52400" y="914400"/>
            <a:ext cx="8839199" cy="594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Densest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“heaviest” region in the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Earth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of 2 parts: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 core:  ball of very hot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metals—high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keeps metals from melting 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Outer core: 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metals surrounding the inner core—lower </a:t>
            </a: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allows metals to be liquid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Mantle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Thickest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layer (1700 miles thick), less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(“lighter”) than the core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very top is cool and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rigid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(doesn’t move), but right below that the mantle rock is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soft enough to move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slowly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cool; surrounds Earth like a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shell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surrounds an egg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ranges in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thickness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(different depending on where you are)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types of crust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continental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crust (land, thick, but less dense)</a:t>
            </a:r>
          </a:p>
          <a:p>
            <a:pPr indent="-228600" lvl="2" marL="1143000" marR="0" rtl="0" algn="l">
              <a:lnSpc>
                <a:spcPct val="80000"/>
              </a:lnSpc>
              <a:spcBef>
                <a:spcPts val="370"/>
              </a:spcBef>
              <a:buClr>
                <a:schemeClr val="dk1"/>
              </a:buClr>
              <a:buSzPct val="97368"/>
              <a:buFont typeface="Calibri"/>
              <a:buChar char="•"/>
            </a:pPr>
            <a:r>
              <a:rPr b="0" i="0" lang="en-US" sz="18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</a:t>
            </a:r>
            <a:r>
              <a:rPr b="0" i="0" lang="en-US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crust (ocean floors, thin, but more dense)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430"/>
              </a:spcBef>
              <a:buClr>
                <a:schemeClr val="dk1"/>
              </a:buClr>
              <a:buSzPct val="97727"/>
              <a:buFont typeface="Calibri"/>
              <a:buChar char="–"/>
            </a:pP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crust is where ALL </a:t>
            </a:r>
            <a:r>
              <a:rPr b="0" i="0" lang="en-US" sz="215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US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Earth lives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hot spots?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457200" y="12954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spot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hot rock that rises in thin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They can track plate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oceans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underwater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volcanoes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may become tall enough to form an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island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 spots never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moves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above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hot spot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measure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plate movement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Ex.  Hawaiian Islands—formed as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 moves over a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spot. The largest island, Hawaii, 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 the hot spot.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768970"/>
            <a:ext cx="7629981" cy="532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faults?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Fault: a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Earth’s crust.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Faults generally occur at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tectonic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 boundaries where plates are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moving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main types of faults: 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Dip-slip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pieces of land move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vertically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each other, so one side of the fault is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the other.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Strike-slip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 pieces of land move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horizontally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97" y="457200"/>
            <a:ext cx="8501401" cy="596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know what the interior of Earth looks like?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the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earthquakes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underground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explosions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scientists set off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moves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less dense materials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faster through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dense materials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lithosphere and asthenosphere?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Lithosphere = Earth’s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rigid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of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—most rigid layer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Asthenosphere = right under the lithosphere; upper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—soft enough to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like hot tar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Lithosphere is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broken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into large pieces, called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tectonic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plates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small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Plates fit together like jigsaw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puzzle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both continental and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oceanic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crust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479" y="304800"/>
            <a:ext cx="8171319" cy="629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African Plate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52600"/>
            <a:ext cx="7429500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continental drift?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28600" y="1600200"/>
            <a:ext cx="87630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Alfred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Wegener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(German) proposed continental drift hypothesis in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1912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Says that continents were once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joined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gradually drifted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Continents were once joined in a supercontinent called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Pangaea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Pangaea split apart over the last </a:t>
            </a:r>
            <a:r>
              <a:rPr b="0" i="0" lang="en-US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million years.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didn’t believe him at first because he didn’t know </a:t>
            </a:r>
            <a:r>
              <a:rPr b="0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moved.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