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Chapter 1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and Think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humans were to die out in 201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would you consider this a mass extinction? Why or why not?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the history of the theory of evolution. 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Selection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28600" y="1143000"/>
            <a:ext cx="86868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Selection explains how living things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evolve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Darwin analyzed his findings, he developed his hypothesis by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1844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His hypothesis is based on a process called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artificial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selection, in which organisms that have certain desired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allowed to mate with other organisms.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Different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breeds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dogs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nature, a process called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selection occurs.  In natural selection, members of a species that 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suited to their environment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a higher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other species’ members.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selection is based on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key principles:  overproduction, variation, adaptation, and selection.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Overproduction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Overproduction occurs when a plant or animal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usually makes more offspring than the environment can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This is to ensure that some of the offspring will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long enough to grow into an adult and reproduce.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Salmon lay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eggs, but only a few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dozen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live to adulthood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304800"/>
            <a:ext cx="8229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143000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a species, there are natural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variations, in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These variations resulted from a change in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material, known as a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genetic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there is in a population, the more likely it is that some of the individuals will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 environment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variations are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from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offspring.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cause a fish to have 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tail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adaptation is any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inherited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trait that gives an organism 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its particular environment.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Changing the tail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fish can help it swim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2954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Darwin concluded that organisms with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would survive long enough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causing the adaptation to be more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offspring and future generations.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adaptations are “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for” in an environment.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individuals will show the adaptation from generation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over time, fish with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tails make up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group of salmon.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the Theory of Evolution: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2192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Darwin’s Theory of Evolution says that living things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(or evolve) in response to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their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life is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descended from a common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New species develop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species. 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change through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selection: random genetic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 within an organism’s DNA, and the helpful mutations become more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 they aid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survival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so are passed on to the next generation. Over time, helpful mutations accumulate and you end up with an entirely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Life on Earth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3.8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billion yrs ago, all organisms lived in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Fossils provide evidence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types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relative age (layers)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age (radioactive dating).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 record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info about fossils in a certain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show periods of time when certain species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died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and Speciation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2954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Speciation is the evolution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 from an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species.  This can occur when the environment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dramatically or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gradually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cause many new species to evolve.  Isolation of a species’ populations can contribute to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prevents populations from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As a result, genetic differences (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begin to add up in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population.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leads to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boundary like an ocean or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range can result in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50" y="609600"/>
            <a:ext cx="85803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theory?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provide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theories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makes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observations can lead to theories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theory: a widely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statement based on observations and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explains a group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types of evidence that support evolution: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Genetic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 Evidence: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04800" y="762000"/>
            <a:ext cx="861059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Fossils can show us how species are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about fossils provides evidence that two species with a common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develop differently in different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organisms that live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organisms that lived in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see small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organisms through the rock layers and fossil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Transitional fossils: fossils that show the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one organism and another. 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–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Archyaeopteryx: a fossil of a lizard-like organism with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feathers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link between dinosaurs and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birds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–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Tiktaalik: a fossil of a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had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bones in its fins and had both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lungs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gills. Shows the transition from sea to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an early form of an organism from which later forms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comparing modern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/algae and fossils of plants/algae can tell they share a common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 Evidence</a:t>
            </a:r>
          </a:p>
        </p:txBody>
      </p:sp>
      <p:pic>
        <p:nvPicPr>
          <p:cNvPr id="228" name="Shape 2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520561"/>
            <a:ext cx="4038599" cy="26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474911"/>
            <a:ext cx="4038599" cy="277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7"/>
            <a:ext cx="82296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Evidence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04800" y="1447800"/>
            <a:ext cx="853439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are still studying animals in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Galapagos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Darwin observed; they are able to follow and record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evolutionary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as they are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unfolding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Antibiotic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bacteria is evidence of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bacteria have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evolved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resistant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to identify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organisms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organisms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types of structural evidence: vestigial organs and homologous structures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Evidence: Vestigial Organs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Vestigial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physical structures that were used and developed in an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ancestral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 of organisms but are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aren’t used 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Humans have the remnant of a “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tailbone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suggesting our ancestors had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Snake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skeletons and bodies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traces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leg-like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structures.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33400"/>
            <a:ext cx="8740385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Evidence: Homologous Structures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Homologous Structures: similar body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different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studying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living things have noticed that many species share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structures, but that these structures are used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differently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each species (they have different functions)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that organisms have a common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that structure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leg/forearm bones of lizards,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whales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cats,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have the same pattern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bone →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bones →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bones.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610599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Complex Organisms Developed over Time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 is in fossil records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Unicellular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-celled organisms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produced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put more oxygen into our atmosphere (early on, there was very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oxygen)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Multicellular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organisms: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one cell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arrived in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~ 1.2 billion yrs. ago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perform different tasks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earliest were tiny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seaweeds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Evidence: Development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219200"/>
            <a:ext cx="8381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early stages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(embryo), organisms look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more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they continue to develop and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of a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ancestor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Chicken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rabbit, salamander, pig, and human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embryos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have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  <a:r>
              <a:rPr b="1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10"/>
              </a:spcBef>
              <a:buClr>
                <a:schemeClr val="dk1"/>
              </a:buClr>
              <a:buSzPct val="98387"/>
              <a:buFont typeface="Calibri"/>
              <a:buChar char="•"/>
            </a:pP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have found that many of the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control fundamental steps of embryonic development — such as those that differentiate the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back of an organism, or those that lay out the pattern of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digits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a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limb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are the </a:t>
            </a:r>
            <a:r>
              <a:rPr b="0" i="0" lang="en-US" sz="3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same/similar</a:t>
            </a:r>
            <a:r>
              <a:rPr b="0" i="0" lang="en-US" sz="3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among many animal species.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487" y="228600"/>
            <a:ext cx="8519712" cy="6411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0" y="1524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Evidence: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838200"/>
            <a:ext cx="8534399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genetic material found in all living things on Earth.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passed on to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offspring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up of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(G, C, A, T)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segment of DNA that codes for a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function—each gene has a particular sequence of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Studied to see how closely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organisms are.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matches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there are in the sequence of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two organisms, the more closely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are.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Human and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mouse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all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found in a mouse are also found in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•"/>
            </a:pP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sleeping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pattern/clock genes are very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Pseudogenes: remnants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no longer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Humans have “pseudogenes” that have no function for us, but that are very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genes in other animals that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a function.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We have pseudogenes that are very similar to genes that produce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yolk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egg-laying organisms. This suggests that we evolved from organisms that laid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586" y="762000"/>
            <a:ext cx="8711525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1524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On Land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529"/>
              <a:buFont typeface="Calibri"/>
              <a:buChar char="•"/>
            </a:pP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living things can’t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70"/>
              </a:spcBef>
              <a:buClr>
                <a:schemeClr val="dk1"/>
              </a:buClr>
              <a:buSzPct val="98529"/>
              <a:buFont typeface="Calibri"/>
              <a:buChar char="•"/>
            </a:pP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moved from the ocean to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million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years ago, but still needed water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70"/>
              </a:spcBef>
              <a:buClr>
                <a:schemeClr val="dk1"/>
              </a:buClr>
              <a:buSzPct val="98529"/>
              <a:buFont typeface="Calibri"/>
              <a:buChar char="–"/>
            </a:pP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land-dwelling organisms were simple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(with roots to absorb water) and fungi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70"/>
              </a:spcBef>
              <a:buClr>
                <a:schemeClr val="dk1"/>
              </a:buClr>
              <a:buSzPct val="98529"/>
              <a:buFont typeface="Calibri"/>
              <a:buChar char="–"/>
            </a:pP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Insects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—plants provided them food and shelter, then amphibians and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reptiles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birds and mammals evolved.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and Think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first life on Earth in 3 words.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know the progression of life on Earth?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History Includes Mass Extinctions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extinction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period when huge numbers of species die/become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extinct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short time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have happened, but there are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main mass extinctions: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Permian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Extinction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million years ago, ~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 and most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animals disappeared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Pangaea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formed, which would have changed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water conditions—this could have caused the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extinction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also think the extinction could have been caused by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volcanic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activity.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Extinctions: Cretaceous Extinction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228600" y="1066800"/>
            <a:ext cx="4876799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million years ago, fossil records for dinosaurs and more than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other species living on Earth stop.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30"/>
              </a:spcBef>
              <a:buClr>
                <a:schemeClr val="dk1"/>
              </a:buClr>
              <a:buSzPct val="98148"/>
              <a:buFont typeface="Calibri"/>
              <a:buChar char="–"/>
            </a:pPr>
            <a:r>
              <a:rPr b="0" i="0" lang="en-US" sz="26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scientists think that a large </a:t>
            </a:r>
            <a:r>
              <a:rPr b="0" i="0" lang="en-US" sz="26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meteorite</a:t>
            </a:r>
            <a:r>
              <a:rPr b="0" i="0" lang="en-US" sz="26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collided with Earth, and this is what caused the extinction—there is a </a:t>
            </a:r>
            <a:r>
              <a:rPr b="0" i="0" lang="en-US" sz="26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crater</a:t>
            </a:r>
            <a:r>
              <a:rPr b="0" i="0" lang="en-US" sz="26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 the coast of Mexico from a meteorite impact, and </a:t>
            </a:r>
            <a:r>
              <a:rPr b="0" i="0" lang="en-US" sz="26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fragments</a:t>
            </a:r>
            <a:r>
              <a:rPr b="0" i="0" lang="en-US" sz="26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meteorite have been found in the area.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30"/>
              </a:spcBef>
              <a:buClr>
                <a:schemeClr val="dk1"/>
              </a:buClr>
              <a:buSzPct val="98148"/>
              <a:buFont typeface="Calibri"/>
              <a:buChar char="–"/>
            </a:pPr>
            <a:r>
              <a:rPr b="0" i="0" lang="en-US" sz="26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Afterwards, </a:t>
            </a:r>
            <a:r>
              <a:rPr b="0" i="0" lang="en-US" sz="26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26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 developed and flourished</a:t>
            </a:r>
          </a:p>
        </p:txBody>
      </p:sp>
      <p:pic>
        <p:nvPicPr>
          <p:cNvPr id="122" name="Shape 12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676400"/>
            <a:ext cx="3733800" cy="2165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Explore the Concept of Evolution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04800" y="1447800"/>
            <a:ext cx="86105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Evolution:  the process through which species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results from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genetic material of an organism and is passed from one generation to the next.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scientist to propose a model of how life </a:t>
            </a:r>
            <a:r>
              <a:rPr b="0" i="0" lang="en-US" sz="2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evolves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Jean Baptiste de Lamarck.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based his model on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 record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said that an organism can acquire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trait during its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lifetime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pass it along to its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offspring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10"/>
              </a:spcBef>
              <a:buClr>
                <a:schemeClr val="dk1"/>
              </a:buClr>
              <a:buSzPct val="97619"/>
              <a:buFont typeface="Calibri"/>
              <a:buChar char="•"/>
            </a:pP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Giraffes (long necks were a result of </a:t>
            </a:r>
            <a:r>
              <a:rPr b="0" i="0" lang="en-US" sz="2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stretching</a:t>
            </a:r>
            <a:r>
              <a:rPr b="0" i="0" lang="en-US" sz="2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reach leaves)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theory had no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it and was discredited (he was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 However, in the last few years, scientists have found evidence that certain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affect our genome without changing our actual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(epigenetics). 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Charles Darwin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190" y="1417659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was a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naturalist that traveled with the British navy for 5 years, observing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animals in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America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Galapagos), Australia, and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(Madagascar).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compared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animals he saw with ones from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England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Galapagos Islands, plants and animals not only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those he saw on the mainland, but sometimes differed from island to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island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organisms he studied include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tortoises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finches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(birds).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said living things evolve through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selection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