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 Energy Cycles and Food Webs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3/5/14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Ecological Pyramid?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Ecological pyramids are models that show how energy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through ecosystems.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can show the amount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biomass (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mass of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things there are), or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organisms at each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trophic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in the ecosystem.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base of the pyramid represents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each step up represents different levels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52400"/>
            <a:ext cx="8229600" cy="960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energy pyramid?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228600" y="1066800"/>
            <a:ext cx="8763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energy pyramid represents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available for each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trophic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in an ecosystem.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energy needs of organisms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level to level in an ecosystem (a rabbit needs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than a plant).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total amount of energy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each level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an ecosystem (because the organisms in each level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and more energy!)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in an ecosystem can support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numbers of organisms than the one below. Only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the energy in each level moves to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level, whereas 90%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organisms or lost 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number pyramid?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number pyramid represents the number of individual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each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trophic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in an ecosystem. It can be used to show how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one species affects another species.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autotrophic level is at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pyramid, representing the total number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Producers produce all of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ecosystem.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total number of organisms tend to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decline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you go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trophic level.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biomass pyramid?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2954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biomass pyramid represents the total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living organic matter (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mass of living things).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the number of organisms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each level, the biomass goes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well.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though a biomass pyramid shows the total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organisms at each level, it doesn’t really represent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level. This is because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skeleton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bird’s beak contributes to biomass, but not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90600"/>
            <a:ext cx="8752673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Review: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954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(and phytoplankton/algae) go through photosynthesis—using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carbon dioxide to make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sugars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Animals get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eating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other organisms.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get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food by going through cellular respiration—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sugars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reacting with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produce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carbon dioxide.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total amount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an ecosystem remains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it just changes its form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(plant gets eaten by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rabbit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molecules are used to build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tissues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rabbit).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152400"/>
            <a:ext cx="8229600" cy="655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(cont.):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152400" y="762000"/>
            <a:ext cx="883919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 of Life: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food energy comes originally from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(plants convert sunlight into food through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photosynthesis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then passes from organism to organism (animals eat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then other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eat those animals…)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can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forms in living things: animals get energy from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through cellular respiration, then release some of the food energy 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animals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their molecules/energy becomes 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 of the environment.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provides molecules that are used for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building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organisms.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52400"/>
            <a:ext cx="8229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food chain? 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shown by food chains, food webs, and food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pyramids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(energy, number, or biomass)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is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transferred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among producers,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decomposers.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chain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shows the simplest path that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take in an ecosystem—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organism in each level. Each level in the transfer of energy through an ecosystem is called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trophic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organisms in each trophic level use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energy they get for cellular respiration, lose some as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some, so energy transfer between each trophic level is not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perfect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trophic level: Producers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Consists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—they capture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sun’s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through photosynthesis and convert it into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in the form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sugars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Producers are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autotrophs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organisms that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their own food (EX: green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phytoplankton)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autotroph uses some of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sugars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makes for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uses some for building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second trophic level: Primary Consumers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Consumers: organisms that eat green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(also called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herbivores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herbivore uses some of the materials from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it eats as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uses some to build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tissue.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lot of the energy that it consumed is lost 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rabbits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zooplankton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third trophic level (and all higher levels): Consumers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447800"/>
            <a:ext cx="84582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Consists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Carnivores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consumers that eat only other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(including primary consumers)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Omnivores: consumers that eat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producers and other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 use some of the organisms that it eats for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uses some to build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tissue.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lot of the energy that it consumed is lost 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wolves, frogs,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 are also called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heterotrophs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decomposers? 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Decomposers are heterotrophs that break down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(living or once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material and return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nutrients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soil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water, and air, making the nutrients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other organisms.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use food chains/webs?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chain: can show how much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available at each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trophic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can show how much energy is available in an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