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Reactions: The Law of Conservation of Mass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Balance a Chemical Equation?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+     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→   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___Nitrogen atoms	→ ___Nitrogen atoms</a:t>
            </a:r>
            <a:endParaRPr/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___Hydrogen atoms	→ ___Hydrogen atoms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 N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+    ___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→  ___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___Nitrogen atoms	→ ___Nitrogen atoms</a:t>
            </a:r>
            <a:endParaRPr/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___Hydrogen atoms	→ ___Hydrogen atoms</a:t>
            </a:r>
            <a:endParaRPr/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***Remember: NEVER change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subscripts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ONLY change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pic>
        <p:nvPicPr>
          <p:cNvPr descr="Drawing Equations NH3.bmp"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4953000"/>
            <a:ext cx="4095750" cy="79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Balance a Chemical Equation?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 + O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→ Na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= 		Na =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O = 		O =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 Na  +  ___ O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→  ___ Na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Na = 			Na =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	O = 			O =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happens in a Chemical Reaction?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bonds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reactants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then atoms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rearranged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form new substances (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does not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a chemical reaction,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only rearranged to form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substances. 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evidenced (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in a balanced chemical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Chemical Equation?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192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chemical equation is a way that scientists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chemical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has occurred. It shows the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rearrangement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atoms in a chemical reaction.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contains the chemical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substances involved in the reaction. 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arrow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used to distinguish between the reactants and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can be understood as meaning “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yields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or “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”.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Reactants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the substances broken apart or combined in a chemical reaction (what you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with!) and they are located on the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side of the arrow in a chemical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new substances formed in a chemical reaction (what you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with!) and they are located on the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side of the arrow in a chemical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Ex:    C      +        O</a:t>
            </a:r>
            <a:r>
              <a:rPr b="0" baseline="-2500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→     CO</a:t>
            </a:r>
            <a:r>
              <a:rPr b="0" baseline="-2500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equation says “carbon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reacts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oxygen to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yield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(make) carbon dioxide.”</a:t>
            </a:r>
            <a:endParaRPr b="0" i="0" sz="12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arrow shows the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reaction: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reactants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→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Law of Conservation of Mass?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substances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each other, many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take place, but in every case the total amount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afterward is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before.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Discovered by Lavoisier—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chemist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of Conservation of Mass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in a chemical rxn,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is neither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destroyed</a:t>
            </a:r>
            <a:endParaRPr b="0" i="0" sz="22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1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of reactants = mass of products</a:t>
            </a:r>
            <a:endParaRPr b="0" i="0" sz="1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present in the reactants are also present in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There must be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number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atoms in the products and reactants. 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Stays the SAME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products must be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the mass of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reactants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do not magically gain or lose mass!!!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If you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grams of Na react with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gram of Cl to make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you know you must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grams of NaCl in the products!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 +  Cl → NaCl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  +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→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Atoms Stays the SAME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must have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 of atoms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element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both sides of the equation.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atoms of oxygen in the reactants, you must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atoms of oxygen in the products. (You do not magically gain or lose atoms!!!)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NOT something someone made up; it’s how chemical reactions happen in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tell how many atoms of each element there are? 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Coefficient: the “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big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number written in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chemical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tells you how many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molecules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that substance there are.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5 H</a:t>
            </a:r>
            <a:r>
              <a:rPr b="0" baseline="-2500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=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molecules of water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subscript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tells you how many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each element there are.</a:t>
            </a:r>
            <a:endParaRPr b="0" i="0" sz="2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coefficient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subscript tells you how many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atoms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that element are present.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H</a:t>
            </a:r>
            <a:r>
              <a:rPr b="0" baseline="-2500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=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atoms of Hydrogen,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atoms of Oxygen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is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coefficient, then there is only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molecule of that substance!</a:t>
            </a:r>
            <a:endParaRPr b="0" i="0" sz="2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2O molecule.bmp" id="122" name="Shape 1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9800" y="2895600"/>
            <a:ext cx="5619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2O molecule.bmp"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2819400"/>
            <a:ext cx="5619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2O molecule.bmp" id="124" name="Shape 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2514600"/>
            <a:ext cx="5619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2O molecule.bmp"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4800" y="2819400"/>
            <a:ext cx="5619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2O molecule.bmp"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2133600"/>
            <a:ext cx="561975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Balance a Chemical Equation? 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52400" y="1447800"/>
            <a:ext cx="8534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Sometimes we have to “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a chemical equation to make sure that we have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each element on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sides of the equation. To do this, we change the number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molecules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changing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(NEVER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SUBSCRIPTS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!!!) until we have the same number of atoms of each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both sides. When we do this, we are saying how many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molecules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each substance must be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before the reaction will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place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(remember: this is not something scientists made up; this is how the reactions happen in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!).</a:t>
            </a:r>
            <a:endParaRPr b="0" i="0" sz="2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Balance a Chemical Equation?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how many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each element are on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sides of the equation.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an element who’s numbers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same. Add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will make the number of atoms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Recheck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number of atoms of each element. Add more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needed. 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all the atoms of each element are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both sides, the equation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