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/>
            </a:lvl1pPr>
            <a:lvl2pPr indent="0" lvl="1" marL="0" marR="0" rtl="0" algn="r">
              <a:spcBef>
                <a:spcPts val="0"/>
              </a:spcBef>
              <a:buNone/>
              <a:defRPr/>
            </a:lvl2pPr>
            <a:lvl3pPr indent="0" lvl="2" marL="0" marR="0" rtl="0" algn="r">
              <a:spcBef>
                <a:spcPts val="0"/>
              </a:spcBef>
              <a:buNone/>
              <a:defRPr/>
            </a:lvl3pPr>
            <a:lvl4pPr indent="0" lvl="3" marL="0" marR="0" rtl="0" algn="r">
              <a:spcBef>
                <a:spcPts val="0"/>
              </a:spcBef>
              <a:buNone/>
              <a:defRPr/>
            </a:lvl4pPr>
            <a:lvl5pPr indent="0" lvl="4" marL="0" marR="0" rtl="0" algn="r">
              <a:spcBef>
                <a:spcPts val="0"/>
              </a:spcBef>
              <a:buNone/>
              <a:defRPr/>
            </a:lvl5pPr>
            <a:lvl6pPr indent="0" lvl="5" marL="0" marR="0" rtl="0" algn="r">
              <a:spcBef>
                <a:spcPts val="0"/>
              </a:spcBef>
              <a:buNone/>
              <a:defRPr/>
            </a:lvl6pPr>
            <a:lvl7pPr indent="0" lvl="6" marL="0" marR="0" rtl="0" algn="r">
              <a:spcBef>
                <a:spcPts val="0"/>
              </a:spcBef>
              <a:buNone/>
              <a:defRPr/>
            </a:lvl7pPr>
            <a:lvl8pPr indent="0" lvl="7" marL="0" marR="0" rtl="0" algn="r">
              <a:spcBef>
                <a:spcPts val="0"/>
              </a:spcBef>
              <a:buNone/>
              <a:defRPr/>
            </a:lvl8pPr>
            <a:lvl9pPr indent="0" lvl="8" marL="0" marR="0" rtl="0" algn="r">
              <a:spcBef>
                <a:spcPts val="0"/>
              </a:spcBef>
              <a:buNone/>
              <a:defRPr/>
            </a:lvl9pPr>
          </a:lstStyle>
          <a:p>
            <a:pPr indent="-88900" lvl="0" mar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1pPr>
            <a:lvl2pPr indent="-3175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2pPr>
            <a:lvl3pPr indent="-3175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/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/>
            </a:lvl1pPr>
            <a:lvl2pPr indent="0" lvl="1" marL="0" marR="0" rtl="0" algn="r">
              <a:spcBef>
                <a:spcPts val="0"/>
              </a:spcBef>
              <a:buNone/>
              <a:defRPr/>
            </a:lvl2pPr>
            <a:lvl3pPr indent="0" lvl="2" marL="0" marR="0" rtl="0" algn="r">
              <a:spcBef>
                <a:spcPts val="0"/>
              </a:spcBef>
              <a:buNone/>
              <a:defRPr/>
            </a:lvl3pPr>
            <a:lvl4pPr indent="0" lvl="3" marL="0" marR="0" rtl="0" algn="r">
              <a:spcBef>
                <a:spcPts val="0"/>
              </a:spcBef>
              <a:buNone/>
              <a:defRPr/>
            </a:lvl4pPr>
            <a:lvl5pPr indent="0" lvl="4" marL="0" marR="0" rtl="0" algn="r">
              <a:spcBef>
                <a:spcPts val="0"/>
              </a:spcBef>
              <a:buNone/>
              <a:defRPr/>
            </a:lvl5pPr>
            <a:lvl6pPr indent="0" lvl="5" marL="0" marR="0" rtl="0" algn="r">
              <a:spcBef>
                <a:spcPts val="0"/>
              </a:spcBef>
              <a:buNone/>
              <a:defRPr/>
            </a:lvl6pPr>
            <a:lvl7pPr indent="0" lvl="6" marL="0" marR="0" rtl="0" algn="r">
              <a:spcBef>
                <a:spcPts val="0"/>
              </a:spcBef>
              <a:buNone/>
              <a:defRPr/>
            </a:lvl7pPr>
            <a:lvl8pPr indent="0" lvl="7" marL="0" marR="0" rtl="0" algn="r">
              <a:spcBef>
                <a:spcPts val="0"/>
              </a:spcBef>
              <a:buNone/>
              <a:defRPr/>
            </a:lvl8pPr>
            <a:lvl9pPr indent="0" lvl="8" marL="0" marR="0" rtl="0" algn="r">
              <a:spcBef>
                <a:spcPts val="0"/>
              </a:spcBef>
              <a:buNone/>
              <a:defRPr/>
            </a:lvl9pPr>
          </a:lstStyle>
          <a:p>
            <a:pPr indent="-88900" lvl="0" mar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1pPr>
            <a:lvl2pPr indent="-3175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2pPr>
            <a:lvl3pPr indent="-3175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/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/>
            </a:lvl1pPr>
            <a:lvl2pPr indent="0" lvl="1" marL="0" marR="0" rtl="0" algn="r">
              <a:spcBef>
                <a:spcPts val="0"/>
              </a:spcBef>
              <a:buNone/>
              <a:defRPr/>
            </a:lvl2pPr>
            <a:lvl3pPr indent="0" lvl="2" marL="0" marR="0" rtl="0" algn="r">
              <a:spcBef>
                <a:spcPts val="0"/>
              </a:spcBef>
              <a:buNone/>
              <a:defRPr/>
            </a:lvl3pPr>
            <a:lvl4pPr indent="0" lvl="3" marL="0" marR="0" rtl="0" algn="r">
              <a:spcBef>
                <a:spcPts val="0"/>
              </a:spcBef>
              <a:buNone/>
              <a:defRPr/>
            </a:lvl4pPr>
            <a:lvl5pPr indent="0" lvl="4" marL="0" marR="0" rtl="0" algn="r">
              <a:spcBef>
                <a:spcPts val="0"/>
              </a:spcBef>
              <a:buNone/>
              <a:defRPr/>
            </a:lvl5pPr>
            <a:lvl6pPr indent="0" lvl="5" marL="0" marR="0" rtl="0" algn="r">
              <a:spcBef>
                <a:spcPts val="0"/>
              </a:spcBef>
              <a:buNone/>
              <a:defRPr/>
            </a:lvl6pPr>
            <a:lvl7pPr indent="0" lvl="6" marL="0" marR="0" rtl="0" algn="r">
              <a:spcBef>
                <a:spcPts val="0"/>
              </a:spcBef>
              <a:buNone/>
              <a:defRPr/>
            </a:lvl7pPr>
            <a:lvl8pPr indent="0" lvl="7" marL="0" marR="0" rtl="0" algn="r">
              <a:spcBef>
                <a:spcPts val="0"/>
              </a:spcBef>
              <a:buNone/>
              <a:defRPr/>
            </a:lvl8pPr>
            <a:lvl9pPr indent="0" lvl="8" marL="0" marR="0" rtl="0" algn="r">
              <a:spcBef>
                <a:spcPts val="0"/>
              </a:spcBef>
              <a:buNone/>
              <a:defRPr/>
            </a:lvl9pPr>
          </a:lstStyle>
          <a:p>
            <a:pPr indent="-88900" lvl="0" mar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1pPr>
            <a:lvl2pPr indent="-3175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2pPr>
            <a:lvl3pPr indent="-3175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/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/>
            </a:lvl1pPr>
            <a:lvl2pPr indent="0" lvl="1" marL="0" marR="0" rtl="0" algn="r">
              <a:spcBef>
                <a:spcPts val="0"/>
              </a:spcBef>
              <a:buNone/>
              <a:defRPr/>
            </a:lvl2pPr>
            <a:lvl3pPr indent="0" lvl="2" marL="0" marR="0" rtl="0" algn="r">
              <a:spcBef>
                <a:spcPts val="0"/>
              </a:spcBef>
              <a:buNone/>
              <a:defRPr/>
            </a:lvl3pPr>
            <a:lvl4pPr indent="0" lvl="3" marL="0" marR="0" rtl="0" algn="r">
              <a:spcBef>
                <a:spcPts val="0"/>
              </a:spcBef>
              <a:buNone/>
              <a:defRPr/>
            </a:lvl4pPr>
            <a:lvl5pPr indent="0" lvl="4" marL="0" marR="0" rtl="0" algn="r">
              <a:spcBef>
                <a:spcPts val="0"/>
              </a:spcBef>
              <a:buNone/>
              <a:defRPr/>
            </a:lvl5pPr>
            <a:lvl6pPr indent="0" lvl="5" marL="0" marR="0" rtl="0" algn="r">
              <a:spcBef>
                <a:spcPts val="0"/>
              </a:spcBef>
              <a:buNone/>
              <a:defRPr/>
            </a:lvl6pPr>
            <a:lvl7pPr indent="0" lvl="6" marL="0" marR="0" rtl="0" algn="r">
              <a:spcBef>
                <a:spcPts val="0"/>
              </a:spcBef>
              <a:buNone/>
              <a:defRPr/>
            </a:lvl7pPr>
            <a:lvl8pPr indent="0" lvl="7" marL="0" marR="0" rtl="0" algn="r">
              <a:spcBef>
                <a:spcPts val="0"/>
              </a:spcBef>
              <a:buNone/>
              <a:defRPr/>
            </a:lvl8pPr>
            <a:lvl9pPr indent="0" lvl="8" marL="0" marR="0" rtl="0" algn="r">
              <a:spcBef>
                <a:spcPts val="0"/>
              </a:spcBef>
              <a:buNone/>
              <a:defRPr/>
            </a:lvl9pPr>
          </a:lstStyle>
          <a:p>
            <a:pPr indent="-88900" lvl="0" mar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/>
            </a:lvl1pPr>
            <a:lvl2pPr indent="0" lvl="1" marL="0" marR="0" rtl="0" algn="r">
              <a:spcBef>
                <a:spcPts val="0"/>
              </a:spcBef>
              <a:buNone/>
              <a:defRPr/>
            </a:lvl2pPr>
            <a:lvl3pPr indent="0" lvl="2" marL="0" marR="0" rtl="0" algn="r">
              <a:spcBef>
                <a:spcPts val="0"/>
              </a:spcBef>
              <a:buNone/>
              <a:defRPr/>
            </a:lvl3pPr>
            <a:lvl4pPr indent="0" lvl="3" marL="0" marR="0" rtl="0" algn="r">
              <a:spcBef>
                <a:spcPts val="0"/>
              </a:spcBef>
              <a:buNone/>
              <a:defRPr/>
            </a:lvl4pPr>
            <a:lvl5pPr indent="0" lvl="4" marL="0" marR="0" rtl="0" algn="r">
              <a:spcBef>
                <a:spcPts val="0"/>
              </a:spcBef>
              <a:buNone/>
              <a:defRPr/>
            </a:lvl5pPr>
            <a:lvl6pPr indent="0" lvl="5" marL="0" marR="0" rtl="0" algn="r">
              <a:spcBef>
                <a:spcPts val="0"/>
              </a:spcBef>
              <a:buNone/>
              <a:defRPr/>
            </a:lvl6pPr>
            <a:lvl7pPr indent="0" lvl="6" marL="0" marR="0" rtl="0" algn="r">
              <a:spcBef>
                <a:spcPts val="0"/>
              </a:spcBef>
              <a:buNone/>
              <a:defRPr/>
            </a:lvl7pPr>
            <a:lvl8pPr indent="0" lvl="7" marL="0" marR="0" rtl="0" algn="r">
              <a:spcBef>
                <a:spcPts val="0"/>
              </a:spcBef>
              <a:buNone/>
              <a:defRPr/>
            </a:lvl8pPr>
            <a:lvl9pPr indent="0" lvl="8" marL="0" marR="0" rtl="0" algn="r">
              <a:spcBef>
                <a:spcPts val="0"/>
              </a:spcBef>
              <a:buNone/>
              <a:defRPr/>
            </a:lvl9pPr>
          </a:lstStyle>
          <a:p>
            <a:pPr indent="-88900" lvl="0" mar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/>
            </a:lvl1pPr>
            <a:lvl2pPr indent="0" lvl="1" marL="0" marR="0" rtl="0" algn="r">
              <a:spcBef>
                <a:spcPts val="0"/>
              </a:spcBef>
              <a:buNone/>
              <a:defRPr/>
            </a:lvl2pPr>
            <a:lvl3pPr indent="0" lvl="2" marL="0" marR="0" rtl="0" algn="r">
              <a:spcBef>
                <a:spcPts val="0"/>
              </a:spcBef>
              <a:buNone/>
              <a:defRPr/>
            </a:lvl3pPr>
            <a:lvl4pPr indent="0" lvl="3" marL="0" marR="0" rtl="0" algn="r">
              <a:spcBef>
                <a:spcPts val="0"/>
              </a:spcBef>
              <a:buNone/>
              <a:defRPr/>
            </a:lvl4pPr>
            <a:lvl5pPr indent="0" lvl="4" marL="0" marR="0" rtl="0" algn="r">
              <a:spcBef>
                <a:spcPts val="0"/>
              </a:spcBef>
              <a:buNone/>
              <a:defRPr/>
            </a:lvl5pPr>
            <a:lvl6pPr indent="0" lvl="5" marL="0" marR="0" rtl="0" algn="r">
              <a:spcBef>
                <a:spcPts val="0"/>
              </a:spcBef>
              <a:buNone/>
              <a:defRPr/>
            </a:lvl6pPr>
            <a:lvl7pPr indent="0" lvl="6" marL="0" marR="0" rtl="0" algn="r">
              <a:spcBef>
                <a:spcPts val="0"/>
              </a:spcBef>
              <a:buNone/>
              <a:defRPr/>
            </a:lvl7pPr>
            <a:lvl8pPr indent="0" lvl="7" marL="0" marR="0" rtl="0" algn="r">
              <a:spcBef>
                <a:spcPts val="0"/>
              </a:spcBef>
              <a:buNone/>
              <a:defRPr/>
            </a:lvl8pPr>
            <a:lvl9pPr indent="0" lvl="8" marL="0" marR="0" rtl="0" algn="r">
              <a:spcBef>
                <a:spcPts val="0"/>
              </a:spcBef>
              <a:buNone/>
              <a:defRPr/>
            </a:lvl9pPr>
          </a:lstStyle>
          <a:p>
            <a:pPr indent="-88900" lvl="0" mar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/>
            </a:lvl1pPr>
            <a:lvl2pPr indent="0" lvl="1" marL="0" marR="0" rtl="0" algn="r">
              <a:spcBef>
                <a:spcPts val="0"/>
              </a:spcBef>
              <a:buNone/>
              <a:defRPr/>
            </a:lvl2pPr>
            <a:lvl3pPr indent="0" lvl="2" marL="0" marR="0" rtl="0" algn="r">
              <a:spcBef>
                <a:spcPts val="0"/>
              </a:spcBef>
              <a:buNone/>
              <a:defRPr/>
            </a:lvl3pPr>
            <a:lvl4pPr indent="0" lvl="3" marL="0" marR="0" rtl="0" algn="r">
              <a:spcBef>
                <a:spcPts val="0"/>
              </a:spcBef>
              <a:buNone/>
              <a:defRPr/>
            </a:lvl4pPr>
            <a:lvl5pPr indent="0" lvl="4" marL="0" marR="0" rtl="0" algn="r">
              <a:spcBef>
                <a:spcPts val="0"/>
              </a:spcBef>
              <a:buNone/>
              <a:defRPr/>
            </a:lvl5pPr>
            <a:lvl6pPr indent="0" lvl="5" marL="0" marR="0" rtl="0" algn="r">
              <a:spcBef>
                <a:spcPts val="0"/>
              </a:spcBef>
              <a:buNone/>
              <a:defRPr/>
            </a:lvl6pPr>
            <a:lvl7pPr indent="0" lvl="6" marL="0" marR="0" rtl="0" algn="r">
              <a:spcBef>
                <a:spcPts val="0"/>
              </a:spcBef>
              <a:buNone/>
              <a:defRPr/>
            </a:lvl7pPr>
            <a:lvl8pPr indent="0" lvl="7" marL="0" marR="0" rtl="0" algn="r">
              <a:spcBef>
                <a:spcPts val="0"/>
              </a:spcBef>
              <a:buNone/>
              <a:defRPr/>
            </a:lvl8pPr>
            <a:lvl9pPr indent="0" lvl="8" marL="0" marR="0" rtl="0" algn="r">
              <a:spcBef>
                <a:spcPts val="0"/>
              </a:spcBef>
              <a:buNone/>
              <a:defRPr/>
            </a:lvl9pPr>
          </a:lstStyle>
          <a:p>
            <a:pPr indent="-88900" lvl="0" mar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/>
            </a:lvl1pPr>
            <a:lvl2pPr indent="0" lvl="1" marL="0" marR="0" rtl="0" algn="r">
              <a:spcBef>
                <a:spcPts val="0"/>
              </a:spcBef>
              <a:buNone/>
              <a:defRPr/>
            </a:lvl2pPr>
            <a:lvl3pPr indent="0" lvl="2" marL="0" marR="0" rtl="0" algn="r">
              <a:spcBef>
                <a:spcPts val="0"/>
              </a:spcBef>
              <a:buNone/>
              <a:defRPr/>
            </a:lvl3pPr>
            <a:lvl4pPr indent="0" lvl="3" marL="0" marR="0" rtl="0" algn="r">
              <a:spcBef>
                <a:spcPts val="0"/>
              </a:spcBef>
              <a:buNone/>
              <a:defRPr/>
            </a:lvl4pPr>
            <a:lvl5pPr indent="0" lvl="4" marL="0" marR="0" rtl="0" algn="r">
              <a:spcBef>
                <a:spcPts val="0"/>
              </a:spcBef>
              <a:buNone/>
              <a:defRPr/>
            </a:lvl5pPr>
            <a:lvl6pPr indent="0" lvl="5" marL="0" marR="0" rtl="0" algn="r">
              <a:spcBef>
                <a:spcPts val="0"/>
              </a:spcBef>
              <a:buNone/>
              <a:defRPr/>
            </a:lvl6pPr>
            <a:lvl7pPr indent="0" lvl="6" marL="0" marR="0" rtl="0" algn="r">
              <a:spcBef>
                <a:spcPts val="0"/>
              </a:spcBef>
              <a:buNone/>
              <a:defRPr/>
            </a:lvl7pPr>
            <a:lvl8pPr indent="0" lvl="7" marL="0" marR="0" rtl="0" algn="r">
              <a:spcBef>
                <a:spcPts val="0"/>
              </a:spcBef>
              <a:buNone/>
              <a:defRPr/>
            </a:lvl8pPr>
            <a:lvl9pPr indent="0" lvl="8" marL="0" marR="0" rtl="0" algn="r">
              <a:spcBef>
                <a:spcPts val="0"/>
              </a:spcBef>
              <a:buNone/>
              <a:defRPr/>
            </a:lvl9pPr>
          </a:lstStyle>
          <a:p>
            <a:pPr indent="-88900" lvl="0" mar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/>
            </a:lvl1pPr>
            <a:lvl2pPr indent="0" lvl="1" marL="0" marR="0" rtl="0" algn="r">
              <a:spcBef>
                <a:spcPts val="0"/>
              </a:spcBef>
              <a:buNone/>
              <a:defRPr/>
            </a:lvl2pPr>
            <a:lvl3pPr indent="0" lvl="2" marL="0" marR="0" rtl="0" algn="r">
              <a:spcBef>
                <a:spcPts val="0"/>
              </a:spcBef>
              <a:buNone/>
              <a:defRPr/>
            </a:lvl3pPr>
            <a:lvl4pPr indent="0" lvl="3" marL="0" marR="0" rtl="0" algn="r">
              <a:spcBef>
                <a:spcPts val="0"/>
              </a:spcBef>
              <a:buNone/>
              <a:defRPr/>
            </a:lvl4pPr>
            <a:lvl5pPr indent="0" lvl="4" marL="0" marR="0" rtl="0" algn="r">
              <a:spcBef>
                <a:spcPts val="0"/>
              </a:spcBef>
              <a:buNone/>
              <a:defRPr/>
            </a:lvl5pPr>
            <a:lvl6pPr indent="0" lvl="5" marL="0" marR="0" rtl="0" algn="r">
              <a:spcBef>
                <a:spcPts val="0"/>
              </a:spcBef>
              <a:buNone/>
              <a:defRPr/>
            </a:lvl6pPr>
            <a:lvl7pPr indent="0" lvl="6" marL="0" marR="0" rtl="0" algn="r">
              <a:spcBef>
                <a:spcPts val="0"/>
              </a:spcBef>
              <a:buNone/>
              <a:defRPr/>
            </a:lvl7pPr>
            <a:lvl8pPr indent="0" lvl="7" marL="0" marR="0" rtl="0" algn="r">
              <a:spcBef>
                <a:spcPts val="0"/>
              </a:spcBef>
              <a:buNone/>
              <a:defRPr/>
            </a:lvl8pPr>
            <a:lvl9pPr indent="0" lvl="8" marL="0" marR="0" rtl="0" algn="r">
              <a:spcBef>
                <a:spcPts val="0"/>
              </a:spcBef>
              <a:buNone/>
              <a:defRPr/>
            </a:lvl9pPr>
          </a:lstStyle>
          <a:p>
            <a:pPr indent="-88900" lvl="0" mar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/>
            </a:lvl1pPr>
            <a:lvl2pPr indent="0" lvl="1" marL="0" marR="0" rtl="0" algn="r">
              <a:spcBef>
                <a:spcPts val="0"/>
              </a:spcBef>
              <a:buNone/>
              <a:defRPr/>
            </a:lvl2pPr>
            <a:lvl3pPr indent="0" lvl="2" marL="0" marR="0" rtl="0" algn="r">
              <a:spcBef>
                <a:spcPts val="0"/>
              </a:spcBef>
              <a:buNone/>
              <a:defRPr/>
            </a:lvl3pPr>
            <a:lvl4pPr indent="0" lvl="3" marL="0" marR="0" rtl="0" algn="r">
              <a:spcBef>
                <a:spcPts val="0"/>
              </a:spcBef>
              <a:buNone/>
              <a:defRPr/>
            </a:lvl4pPr>
            <a:lvl5pPr indent="0" lvl="4" marL="0" marR="0" rtl="0" algn="r">
              <a:spcBef>
                <a:spcPts val="0"/>
              </a:spcBef>
              <a:buNone/>
              <a:defRPr/>
            </a:lvl5pPr>
            <a:lvl6pPr indent="0" lvl="5" marL="0" marR="0" rtl="0" algn="r">
              <a:spcBef>
                <a:spcPts val="0"/>
              </a:spcBef>
              <a:buNone/>
              <a:defRPr/>
            </a:lvl6pPr>
            <a:lvl7pPr indent="0" lvl="6" marL="0" marR="0" rtl="0" algn="r">
              <a:spcBef>
                <a:spcPts val="0"/>
              </a:spcBef>
              <a:buNone/>
              <a:defRPr/>
            </a:lvl7pPr>
            <a:lvl8pPr indent="0" lvl="7" marL="0" marR="0" rtl="0" algn="r">
              <a:spcBef>
                <a:spcPts val="0"/>
              </a:spcBef>
              <a:buNone/>
              <a:defRPr/>
            </a:lvl8pPr>
            <a:lvl9pPr indent="0" lvl="8" marL="0" marR="0" rtl="0" algn="r">
              <a:spcBef>
                <a:spcPts val="0"/>
              </a:spcBef>
              <a:buNone/>
              <a:defRPr/>
            </a:lvl9pPr>
          </a:lstStyle>
          <a:p>
            <a:pPr indent="-88900" lvl="0" mar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/>
            </a:lvl1pPr>
            <a:lvl2pPr indent="0" lvl="1" marL="0" marR="0" rtl="0" algn="r">
              <a:spcBef>
                <a:spcPts val="0"/>
              </a:spcBef>
              <a:buNone/>
              <a:defRPr/>
            </a:lvl2pPr>
            <a:lvl3pPr indent="0" lvl="2" marL="0" marR="0" rtl="0" algn="r">
              <a:spcBef>
                <a:spcPts val="0"/>
              </a:spcBef>
              <a:buNone/>
              <a:defRPr/>
            </a:lvl3pPr>
            <a:lvl4pPr indent="0" lvl="3" marL="0" marR="0" rtl="0" algn="r">
              <a:spcBef>
                <a:spcPts val="0"/>
              </a:spcBef>
              <a:buNone/>
              <a:defRPr/>
            </a:lvl4pPr>
            <a:lvl5pPr indent="0" lvl="4" marL="0" marR="0" rtl="0" algn="r">
              <a:spcBef>
                <a:spcPts val="0"/>
              </a:spcBef>
              <a:buNone/>
              <a:defRPr/>
            </a:lvl5pPr>
            <a:lvl6pPr indent="0" lvl="5" marL="0" marR="0" rtl="0" algn="r">
              <a:spcBef>
                <a:spcPts val="0"/>
              </a:spcBef>
              <a:buNone/>
              <a:defRPr/>
            </a:lvl6pPr>
            <a:lvl7pPr indent="0" lvl="6" marL="0" marR="0" rtl="0" algn="r">
              <a:spcBef>
                <a:spcPts val="0"/>
              </a:spcBef>
              <a:buNone/>
              <a:defRPr/>
            </a:lvl7pPr>
            <a:lvl8pPr indent="0" lvl="7" marL="0" marR="0" rtl="0" algn="r">
              <a:spcBef>
                <a:spcPts val="0"/>
              </a:spcBef>
              <a:buNone/>
              <a:defRPr/>
            </a:lvl8pPr>
            <a:lvl9pPr indent="0" lvl="8" marL="0" marR="0" rtl="0" algn="r">
              <a:spcBef>
                <a:spcPts val="0"/>
              </a:spcBef>
              <a:buNone/>
              <a:defRPr/>
            </a:lvl9pPr>
          </a:lstStyle>
          <a:p>
            <a:pPr indent="-88900" lvl="0" mar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1pPr>
            <a:lvl2pPr indent="-3175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2pPr>
            <a:lvl3pPr indent="-3175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4pPr>
            <a:lvl5pPr indent="-3175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/>
            </a:lvl5pPr>
            <a:lvl6pPr indent="-3175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6pPr>
            <a:lvl7pPr indent="-3175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7pPr>
            <a:lvl8pPr indent="-3175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8pPr>
            <a:lvl9pPr indent="-3175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/>
            </a:lvl1pPr>
            <a:lvl2pPr indent="0" lvl="1" marL="0" marR="0" rtl="0" algn="r">
              <a:spcBef>
                <a:spcPts val="0"/>
              </a:spcBef>
              <a:buNone/>
              <a:defRPr/>
            </a:lvl2pPr>
            <a:lvl3pPr indent="0" lvl="2" marL="0" marR="0" rtl="0" algn="r">
              <a:spcBef>
                <a:spcPts val="0"/>
              </a:spcBef>
              <a:buNone/>
              <a:defRPr/>
            </a:lvl3pPr>
            <a:lvl4pPr indent="0" lvl="3" marL="0" marR="0" rtl="0" algn="r">
              <a:spcBef>
                <a:spcPts val="0"/>
              </a:spcBef>
              <a:buNone/>
              <a:defRPr/>
            </a:lvl4pPr>
            <a:lvl5pPr indent="0" lvl="4" marL="0" marR="0" rtl="0" algn="r">
              <a:spcBef>
                <a:spcPts val="0"/>
              </a:spcBef>
              <a:buNone/>
              <a:defRPr/>
            </a:lvl5pPr>
            <a:lvl6pPr indent="0" lvl="5" marL="0" marR="0" rtl="0" algn="r">
              <a:spcBef>
                <a:spcPts val="0"/>
              </a:spcBef>
              <a:buNone/>
              <a:defRPr/>
            </a:lvl6pPr>
            <a:lvl7pPr indent="0" lvl="6" marL="0" marR="0" rtl="0" algn="r">
              <a:spcBef>
                <a:spcPts val="0"/>
              </a:spcBef>
              <a:buNone/>
              <a:defRPr/>
            </a:lvl7pPr>
            <a:lvl8pPr indent="0" lvl="7" marL="0" marR="0" rtl="0" algn="r">
              <a:spcBef>
                <a:spcPts val="0"/>
              </a:spcBef>
              <a:buNone/>
              <a:defRPr/>
            </a:lvl8pPr>
            <a:lvl9pPr indent="0" lvl="8" marL="0" marR="0" rtl="0" algn="r">
              <a:spcBef>
                <a:spcPts val="0"/>
              </a:spcBef>
              <a:buNone/>
              <a:defRPr/>
            </a:lvl9pPr>
          </a:lstStyle>
          <a:p>
            <a:pPr indent="-88900" lvl="0" mar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Chemical Reactions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a Chemical Reaction?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50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Chemical Reaction: when 2 or more substances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react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(interact) to form a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substance. 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Happens when substances (compounds or elements)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collide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(hit each other) and interact.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ts val="2950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a chemical reaction, a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chemical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change takes place (the substances you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with become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substances).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ts val="2950"/>
              <a:buFont typeface="Calibri"/>
              <a:buChar char="•"/>
            </a:pP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Reactants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react to form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285750" lvl="1" marL="742950" marR="0" rtl="0" algn="just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Reactants: the substances you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with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Products: the substances you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with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ts val="2950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Abbreviation for reaction: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rxn.</a:t>
            </a:r>
            <a:endParaRPr b="0" i="0" sz="2950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I know if a Chemical Change or Reaction has occurred?</a:t>
            </a:r>
            <a:endParaRPr b="0" i="0" sz="39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457200" y="1600200"/>
            <a:ext cx="85344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50"/>
              <a:buFont typeface="Calibri"/>
              <a:buChar char="•"/>
            </a:pP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Evidence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a chemical reaction: </a:t>
            </a:r>
            <a:endParaRPr/>
          </a:p>
          <a:p>
            <a:pPr indent="-514350" lvl="1" marL="9715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AutoNum type="arabicPeriod"/>
            </a:pP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Color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Change </a:t>
            </a:r>
            <a:endParaRPr/>
          </a:p>
          <a:p>
            <a:pPr indent="-520700" lvl="2" marL="13716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Iron turns red-brown when it reacts with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Oxygen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(rust)</a:t>
            </a:r>
            <a:endParaRPr/>
          </a:p>
          <a:p>
            <a:pPr indent="-520700" lvl="2" marL="13716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exceptions: food coloring or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painting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something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9715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AutoNum type="arabicPeriod"/>
            </a:pP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Temperature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Change</a:t>
            </a:r>
            <a:endParaRPr/>
          </a:p>
          <a:p>
            <a:pPr indent="-520700" lvl="2" marL="13716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Wood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burning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—increased temperature</a:t>
            </a:r>
            <a:endParaRPr/>
          </a:p>
          <a:p>
            <a:pPr indent="-520700" lvl="2" marL="13716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Exceptions: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boiling 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water, sunshine heating water in a lake</a:t>
            </a:r>
            <a:endParaRPr/>
          </a:p>
          <a:p>
            <a:pPr indent="-514350" lvl="1" marL="9715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AutoNum type="arabicPeriod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Formation of a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Gas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-520700" lvl="2" marL="13716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Bubbles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form</a:t>
            </a:r>
            <a:endParaRPr/>
          </a:p>
          <a:p>
            <a:pPr indent="-520700" lvl="2" marL="13716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Exception: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boiling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liquid</a:t>
            </a:r>
            <a:endParaRPr/>
          </a:p>
          <a:p>
            <a:pPr indent="-514350" lvl="1" marL="9715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AutoNum type="arabicPeriod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Formation of a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Precipitate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-520700" lvl="2" marL="13716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Precipitate: a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solid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 forms from combining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liquids</a:t>
            </a:r>
            <a:endParaRPr b="0" i="0" sz="2200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a Reaction Rate?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152400" y="990600"/>
            <a:ext cx="8991600" cy="5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•"/>
            </a:pP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Reaction </a:t>
            </a:r>
            <a:r>
              <a:rPr b="0" i="0" lang="en-US" sz="25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Rate</a:t>
            </a: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how </a:t>
            </a:r>
            <a:r>
              <a:rPr b="0" i="0" lang="en-US" sz="25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</a:t>
            </a: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it takes for the reaction to occur.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30"/>
              </a:spcBef>
              <a:spcAft>
                <a:spcPts val="0"/>
              </a:spcAft>
              <a:buClr>
                <a:schemeClr val="dk1"/>
              </a:buClr>
              <a:buSzPts val="2150"/>
              <a:buFont typeface="Calibri"/>
              <a:buChar char="–"/>
            </a:pP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Reactions occur at 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different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rates, from very 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slow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very 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fast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•"/>
            </a:pP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reaction rate can be </a:t>
            </a:r>
            <a:r>
              <a:rPr b="0" i="0" lang="en-US" sz="25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changed</a:t>
            </a: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by:</a:t>
            </a:r>
            <a:endParaRPr/>
          </a:p>
          <a:p>
            <a:pPr indent="-514350" lvl="1" marL="971550" marR="0" rtl="0" algn="l">
              <a:lnSpc>
                <a:spcPct val="80000"/>
              </a:lnSpc>
              <a:spcBef>
                <a:spcPts val="430"/>
              </a:spcBef>
              <a:spcAft>
                <a:spcPts val="0"/>
              </a:spcAft>
              <a:buClr>
                <a:schemeClr val="dk1"/>
              </a:buClr>
              <a:buSzPts val="2150"/>
              <a:buFont typeface="Calibri"/>
              <a:buAutoNum type="arabicPeriod"/>
            </a:pP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Changing the 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concentration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reactants</a:t>
            </a:r>
            <a:endParaRPr/>
          </a:p>
          <a:p>
            <a:pPr indent="-520700" lvl="2" marL="137160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Calibri"/>
              <a:buChar char="•"/>
            </a:pP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concentration increases, reaction rate </a:t>
            </a:r>
            <a:r>
              <a:rPr b="0" i="0" lang="en-US" sz="18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increases</a:t>
            </a: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(speeds up)</a:t>
            </a:r>
            <a:endParaRPr/>
          </a:p>
          <a:p>
            <a:pPr indent="-520700" lvl="2" marL="137160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Calibri"/>
              <a:buChar char="•"/>
            </a:pP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in concentration means more </a:t>
            </a:r>
            <a:r>
              <a:rPr b="0" i="0" lang="en-US" sz="18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particles</a:t>
            </a: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present that can react, leading to a </a:t>
            </a:r>
            <a:r>
              <a:rPr b="0" i="0" lang="en-US" sz="18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bigger</a:t>
            </a: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and/or </a:t>
            </a:r>
            <a:r>
              <a:rPr b="0" i="0" lang="en-US" sz="18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faster</a:t>
            </a: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reaction.</a:t>
            </a:r>
            <a:endParaRPr/>
          </a:p>
          <a:p>
            <a:pPr indent="-514350" lvl="1" marL="971550" marR="0" rtl="0" algn="l">
              <a:lnSpc>
                <a:spcPct val="80000"/>
              </a:lnSpc>
              <a:spcBef>
                <a:spcPts val="430"/>
              </a:spcBef>
              <a:spcAft>
                <a:spcPts val="0"/>
              </a:spcAft>
              <a:buClr>
                <a:schemeClr val="dk1"/>
              </a:buClr>
              <a:buSzPts val="2150"/>
              <a:buFont typeface="Calibri"/>
              <a:buAutoNum type="arabicPeriod"/>
            </a:pP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Changing the 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temperature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reaction mixture</a:t>
            </a:r>
            <a:endParaRPr/>
          </a:p>
          <a:p>
            <a:pPr indent="-520700" lvl="2" marL="137160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Calibri"/>
              <a:buChar char="•"/>
            </a:pP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temperature increases, reaction rate </a:t>
            </a:r>
            <a:r>
              <a:rPr b="0" i="0" lang="en-US" sz="18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increases</a:t>
            </a:r>
            <a:endParaRPr/>
          </a:p>
          <a:p>
            <a:pPr indent="-520700" lvl="2" marL="137160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Calibri"/>
              <a:buChar char="•"/>
            </a:pP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Increased temperature makes the particles of a substance </a:t>
            </a:r>
            <a:r>
              <a:rPr b="0" i="0" lang="en-US" sz="18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move faster</a:t>
            </a: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This increase in motion allows reactants to </a:t>
            </a:r>
            <a:r>
              <a:rPr b="0" i="0" lang="en-US" sz="18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collide</a:t>
            </a: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interact more frequently (</a:t>
            </a:r>
            <a:r>
              <a:rPr b="0" i="0" lang="en-US" sz="18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increased</a:t>
            </a: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reaction rate).   </a:t>
            </a:r>
            <a:endParaRPr b="0" i="0" sz="18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971550" marR="0" rtl="0" algn="l">
              <a:lnSpc>
                <a:spcPct val="80000"/>
              </a:lnSpc>
              <a:spcBef>
                <a:spcPts val="430"/>
              </a:spcBef>
              <a:spcAft>
                <a:spcPts val="0"/>
              </a:spcAft>
              <a:buClr>
                <a:schemeClr val="dk1"/>
              </a:buClr>
              <a:buSzPts val="2150"/>
              <a:buFont typeface="Calibri"/>
              <a:buAutoNum type="arabicPeriod"/>
            </a:pP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Surface Area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reactants</a:t>
            </a:r>
            <a:endParaRPr/>
          </a:p>
          <a:p>
            <a:pPr indent="-520700" lvl="2" marL="137160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Calibri"/>
              <a:buChar char="•"/>
            </a:pP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Increased surface area=</a:t>
            </a:r>
            <a:r>
              <a:rPr b="0" i="0" lang="en-US" sz="18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increased</a:t>
            </a: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reaction rate</a:t>
            </a:r>
            <a:endParaRPr/>
          </a:p>
          <a:p>
            <a:pPr indent="-520700" lvl="2" marL="137160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Calibri"/>
              <a:buChar char="•"/>
            </a:pP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there’s more surface area, there’s more particles that can </a:t>
            </a:r>
            <a:r>
              <a:rPr b="0" i="0" lang="en-US" sz="18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collide</a:t>
            </a: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interact</a:t>
            </a:r>
            <a:endParaRPr/>
          </a:p>
          <a:p>
            <a:pPr indent="-514350" lvl="1" marL="971550" marR="0" rtl="0" algn="l">
              <a:lnSpc>
                <a:spcPct val="80000"/>
              </a:lnSpc>
              <a:spcBef>
                <a:spcPts val="430"/>
              </a:spcBef>
              <a:spcAft>
                <a:spcPts val="0"/>
              </a:spcAft>
              <a:buClr>
                <a:schemeClr val="dk1"/>
              </a:buClr>
              <a:buSzPts val="2150"/>
              <a:buFont typeface="Calibri"/>
              <a:buAutoNum type="arabicPeriod"/>
            </a:pP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Presence of a 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Catalyst</a:t>
            </a:r>
            <a:endParaRPr/>
          </a:p>
          <a:p>
            <a:pPr indent="-520700" lvl="2" marL="137160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Calibri"/>
              <a:buChar char="•"/>
            </a:pP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Catalyst: something that </a:t>
            </a:r>
            <a:r>
              <a:rPr b="0" i="0" lang="en-US" sz="18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affects</a:t>
            </a: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reaction, but is not </a:t>
            </a:r>
            <a:r>
              <a:rPr b="0" i="0" lang="en-US" sz="18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changed</a:t>
            </a:r>
            <a:r>
              <a:rPr b="0" i="0" lang="en-US" sz="1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the reaction.</a:t>
            </a:r>
            <a:endParaRPr/>
          </a:p>
          <a:p>
            <a:pPr indent="-376555" lvl="1" marL="9715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Font typeface="Calibri"/>
              <a:buNone/>
            </a:pPr>
            <a:r>
              <a:t/>
            </a:r>
            <a:endParaRPr b="0" i="0" sz="21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Physical Properties?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066800"/>
            <a:ext cx="8229600" cy="5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•"/>
            </a:pP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 properties can be </a:t>
            </a:r>
            <a:r>
              <a:rPr b="0" i="0" lang="en-US" sz="25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observed</a:t>
            </a: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measured without changing the </a:t>
            </a:r>
            <a:r>
              <a:rPr b="0" i="0" lang="en-US" sz="25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</a:t>
            </a: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substance. </a:t>
            </a:r>
            <a:endParaRPr b="0" i="0" sz="2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•"/>
            </a:pPr>
            <a:r>
              <a:rPr b="0" i="0" lang="en-US" sz="25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Phase</a:t>
            </a: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Changes: 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30"/>
              </a:spcBef>
              <a:spcAft>
                <a:spcPts val="0"/>
              </a:spcAft>
              <a:buClr>
                <a:schemeClr val="dk1"/>
              </a:buClr>
              <a:buSzPts val="2150"/>
              <a:buFont typeface="Calibri"/>
              <a:buChar char="–"/>
            </a:pP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Melting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Point: the temperature at which a substance 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melts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(or 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freezes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…they’re just the reverse of each other, and it happens at the same temperature!). The freezing/melting point of water is 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degrees C.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30"/>
              </a:spcBef>
              <a:spcAft>
                <a:spcPts val="0"/>
              </a:spcAft>
              <a:buClr>
                <a:schemeClr val="dk1"/>
              </a:buClr>
              <a:buSzPts val="2150"/>
              <a:buFont typeface="Calibri"/>
              <a:buChar char="–"/>
            </a:pP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Boiling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Point: the temperature at which a liquid boils (substances changes from a liquid to a 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gas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 The boiling point of water is 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degrees C. 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30"/>
              </a:spcBef>
              <a:spcAft>
                <a:spcPts val="0"/>
              </a:spcAft>
              <a:buClr>
                <a:schemeClr val="dk1"/>
              </a:buClr>
              <a:buSzPts val="2150"/>
              <a:buFont typeface="Calibri"/>
              <a:buChar char="–"/>
            </a:pP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Different 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substances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melt and boil at different 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temperatures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so we can use this to identify an unknown substance.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•"/>
            </a:pP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Density: </a:t>
            </a:r>
            <a:r>
              <a:rPr b="0" i="0" lang="en-US" sz="25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 ÷ volume</a:t>
            </a: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how much </a:t>
            </a:r>
            <a:r>
              <a:rPr b="0" i="0" lang="en-US" sz="25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</a:t>
            </a: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in a given amount of </a:t>
            </a:r>
            <a:r>
              <a:rPr b="0" i="0" lang="en-US" sz="25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space</a:t>
            </a: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(volume). Every substance has a </a:t>
            </a:r>
            <a:r>
              <a:rPr b="0" i="0" lang="en-US" sz="25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unique</a:t>
            </a: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density that stays the same no matter how </a:t>
            </a:r>
            <a:r>
              <a:rPr b="0" i="0" lang="en-US" sz="25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large or small </a:t>
            </a: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sample is, so we can use this to identify an unknown substance.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•"/>
            </a:pP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physical properties: </a:t>
            </a:r>
            <a:r>
              <a:rPr b="0" i="0" lang="en-US" sz="25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shape</a:t>
            </a: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en-US" sz="25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size</a:t>
            </a: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color, smell, etc.</a:t>
            </a:r>
            <a:endParaRPr/>
          </a:p>
          <a:p>
            <a:pPr indent="-185420" lvl="0" marL="342900" marR="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phases of matter look like at the atomic level: Solids</a:t>
            </a:r>
            <a:endParaRPr b="0" i="0" sz="39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457200" y="1295400"/>
            <a:ext cx="82296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Solids: atoms are packed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tightly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together in a rigid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pattern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They still have some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so they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vibrate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place (think: when you’re stuck in your seat between all the other students in the class, you get “twitchy” and might tap your pencil or wiggle a little). </a:t>
            </a:r>
            <a:endParaRPr/>
          </a:p>
        </p:txBody>
      </p:sp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6400" y="4267198"/>
            <a:ext cx="6312507" cy="23861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Phases of matter at the atomic level: Liquids</a:t>
            </a:r>
            <a:endParaRPr b="0" i="0" sz="39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Liquid: at the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melting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point, atoms acquire enough energy to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move around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the pattern loosens up, and the substance can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flow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(once you have enough energy, you HAVE to get up and move around a little!)</a:t>
            </a:r>
            <a:endParaRPr/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28800" y="4114800"/>
            <a:ext cx="5867400" cy="35767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Phases of matter at the atomic level: Gases</a:t>
            </a:r>
            <a:endParaRPr b="0" i="0" sz="39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457200" y="145140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Gas: at the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boiling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point, atoms have enough energy to change to a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In a gas the atoms or molecules move about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freely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collide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randomly with the walls of a container and with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other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The distance between molecules in a gas is much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larger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than that in a solid or a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liquid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(In a gas, the particles have LOTS of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bounce off the walls!)</a:t>
            </a:r>
            <a:endParaRPr/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Shape 1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33600" y="4476496"/>
            <a:ext cx="4848225" cy="23122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Phases of matter at the atomic level: Density</a:t>
            </a:r>
            <a:endParaRPr b="0" i="0" sz="39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7" name="Shape 1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86200" y="4685256"/>
            <a:ext cx="4840224" cy="2950548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a substance goes from a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solid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a liquid to a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the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density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substance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DECREASES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This is because as the pattern gets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looser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the atoms/molecules get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farther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apart. 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exception is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ice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floats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liquid water, meaning ice (a solid) is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dense than water (a liquid)</a:t>
            </a:r>
            <a:endParaRPr/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Chemical Properties?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•"/>
            </a:pP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Chemical properties can be observed only when substances </a:t>
            </a:r>
            <a:r>
              <a:rPr b="0" i="0" lang="en-US" sz="25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react</a:t>
            </a: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do not react </a:t>
            </a:r>
            <a:r>
              <a:rPr b="0" i="0" lang="en-US" sz="25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chemically</a:t>
            </a: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with one another; that is, when they undergo a </a:t>
            </a:r>
            <a:r>
              <a:rPr b="0" i="0" lang="en-US" sz="25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</a:t>
            </a: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chemical composition.  A </a:t>
            </a:r>
            <a:r>
              <a:rPr b="0" i="0" lang="en-US" sz="25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chemical</a:t>
            </a: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property of one substance usually involves its ability to react or not react with another specific </a:t>
            </a:r>
            <a:r>
              <a:rPr b="0" i="0" lang="en-US" sz="25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substance</a:t>
            </a: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•"/>
            </a:pP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Examples: 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30"/>
              </a:spcBef>
              <a:spcAft>
                <a:spcPts val="0"/>
              </a:spcAft>
              <a:buClr>
                <a:schemeClr val="dk1"/>
              </a:buClr>
              <a:buSzPts val="2150"/>
              <a:buFont typeface="Calibri"/>
              <a:buChar char="–"/>
            </a:pP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Reacting with 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Oxygen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The ability of a substance to 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burn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a chemical property that involves a substance reacting </a:t>
            </a:r>
            <a:r>
              <a:rPr b="1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quickly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oxygen to produce light and heat (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FIRE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 Reacting with oxygen </a:t>
            </a:r>
            <a:r>
              <a:rPr b="1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slowly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occurs when iron 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rusts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30"/>
              </a:spcBef>
              <a:spcAft>
                <a:spcPts val="0"/>
              </a:spcAft>
              <a:buClr>
                <a:schemeClr val="dk1"/>
              </a:buClr>
              <a:buSzPts val="2150"/>
              <a:buFont typeface="Calibri"/>
              <a:buChar char="–"/>
            </a:pP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Reacting with an 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acid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some metals react with acids to form 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compounds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while 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basic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solutions (we’ll talk about later) react with acids to form </a:t>
            </a:r>
            <a:r>
              <a:rPr b="0" i="0" lang="en-US" sz="21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neutral</a:t>
            </a:r>
            <a:r>
              <a:rPr b="0" i="0" lang="en-US" sz="2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solutions. </a:t>
            </a:r>
            <a:endParaRPr b="0" i="0" sz="21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Chemical Properties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457200" y="1600200"/>
            <a:ext cx="82296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50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Does it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dissolve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water?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 is often called the “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universal solvent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 because so many substances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dissolve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it.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ts val="2950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Solutions can be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acidic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basic, or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neutral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Substances that form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acids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bases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must be dissolved in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before you can tell if they’re acids or bases. Once dissolved in water, the substances release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ions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pH: a measure of how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acidic or basic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solution is. 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pH scale goes from 1 to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A pH of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a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neutral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solution (neither an acid nor a base), a pH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than 7 is an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acid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a pH greater than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a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base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Substances can Change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457200" y="13716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50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Substances change in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ways: </a:t>
            </a:r>
            <a:endParaRPr/>
          </a:p>
          <a:p>
            <a:pPr indent="-285750" lvl="1" marL="742950" marR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–"/>
            </a:pP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Change: a change that occurs that does not change the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substance (it’s still the same “stuff”)</a:t>
            </a:r>
            <a:endParaRPr/>
          </a:p>
          <a:p>
            <a:pPr indent="-228600" lvl="2" marL="11430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Shape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change,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phase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change, change in size, change in other physical properties</a:t>
            </a:r>
            <a:endParaRPr/>
          </a:p>
          <a:p>
            <a:pPr indent="-285750" lvl="1" marL="742950" marR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–"/>
            </a:pP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Chemical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Change: a change that occurs that changes the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substance (turns it into something else). Results in the formation of a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substance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228600" lvl="2" marL="11430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Burning 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paper, digesting food, change in chemical properties</a:t>
            </a:r>
            <a:endParaRPr/>
          </a:p>
          <a:p>
            <a:pPr indent="-228600" lvl="2" marL="11430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a chemical change occurs, it is called a chemical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reaction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