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4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Relationship Id="rId5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Relationship Id="rId4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Notes: The Basic Unit of Life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2/08/16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theory? 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widely accepted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of facts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observed in nature.  A theory must be supported by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three concepts of the cell theory. 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living thing is made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cells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carry out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needed to support life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come only from other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cells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cells carry out the functions needed to support life?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way in which cells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similar in all living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and divide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mitosis or meiosis, thereby producing more cells. This requires that they take in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they use to provide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work that cells do and to make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 cell or an organism needs. 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release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get rid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and think: 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of the following, say if they are living or nonliving. 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tree __________________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frog ___________________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insect _____________________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desk _______________________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scientists mean when they say that life comes from life?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main difference between a eukaryotic cell and a prokaryotic cell? 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600200"/>
            <a:ext cx="40385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difference is where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 cells need to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located.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 cells have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(where genetic material is stored); the nucleus is the “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of the cell.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prokaryotic cell (most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unicellular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organisms), there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separate compartment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genetic material.  There are no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5638800" y="2666999"/>
            <a:ext cx="3048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166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600200"/>
            <a:ext cx="4254499" cy="44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cell made of?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Cells, like all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are made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(elements, compounds, and molecules!). Atoms make up the main parts of a cell: Cytoplasm,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organelles.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organelle? 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part of a cell that is enclosed by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Each organelle has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job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inside the cell.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667000"/>
            <a:ext cx="5452508" cy="386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cell membrane and what is its purpose? 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9906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boundary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separates the inside from the outside of the cell.  It is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covering that encloses the entire cell.  It is made of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layer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lipid molecules. Any material coming into or out of the cell must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through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cell membrane.</a:t>
            </a:r>
          </a:p>
          <a:p>
            <a:pPr indent="-342900" lvl="0" marL="34290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“Selectively permeable:” only allows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things in or out</a:t>
            </a:r>
          </a:p>
          <a:p>
            <a:pPr indent="-342900" lvl="0" marL="34290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Substances can get into the cell membrane in many ways: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movement of molecules from areas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concentration to areas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concentration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Osmosis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diffusion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a membrane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5238889"/>
            <a:ext cx="3695699" cy="161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cell wall?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tough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 covering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lies just outside the cell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cell wall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cell.  Only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have cell walls.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47" y="3047999"/>
            <a:ext cx="6440468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cytoplasm? 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jello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-like material contained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cell.  Most of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cell is carried out in the cytoplasm. Organelles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it.  The cytoplasm is mostly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O); in fact,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cell is water!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organism?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form that uses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live.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438400"/>
            <a:ext cx="5105183" cy="414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chloroplast?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get their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directly from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Within plant cells are </a:t>
            </a: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chloroplasts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organelles in which the energy from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used to make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1783" y="3283594"/>
            <a:ext cx="6042215" cy="357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19600"/>
            <a:ext cx="3276600" cy="209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mitochondria? 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Organelles that use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get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processing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They are found in both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cells.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883" y="3048000"/>
            <a:ext cx="5349754" cy="314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200400"/>
            <a:ext cx="3246880" cy="33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nucleus? 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compartment that stores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cell needs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has its own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separates it from the rest of the cell. Genetic material=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/genes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768623"/>
            <a:ext cx="5257799" cy="30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specialization?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specific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perform specific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functions.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More specialization=more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=more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organism.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 of Organization: 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2286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are organized!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→tissue→organ→organ system→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and Think: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a chloroplast also provide energy for animals? 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4 types of large molecules?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molecules support cell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are molecules with a lot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of the large molecules contain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Carbohydrates, Lipids, Proteins, and Nucleic Acids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Carbohydrates?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Carbohydrates are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—all made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H, and O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(when sugars are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broken down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sugar molecules can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 in long,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chains to make complex carbohydrates like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starch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cellulose, and glycogen.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= C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Lipids?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waxes—all made of C, H,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up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membrane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for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Lipids cannot mix with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Proteins?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—made of C, H, O, N, and sometimes 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(control chemical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cells), hemoglobin (carries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red blood cells), found in cell membrane (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proteins)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four characteristics are common to all living things?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ability to develop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ability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environment 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ability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***If it does not have these characteristics, then it is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ALIVE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Nucleic Acids?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for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cell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—made of C, O, H, N, and P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directs all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cell; tells cell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takes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to the cytoplasm, controls chemical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form certain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cell. 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-1524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and Think: 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are common to all of the large molecules?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large molecules do?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three things every organism needs in order to live?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(almost all energy used by life comes from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</a:p>
          <a:p>
            <a:pPr indent="-514350" lvl="0" marL="51435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cell?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cell is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 of a living thing. It is the smallest part of 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is still considered “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124200"/>
            <a:ext cx="4038599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unicellular organisms?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made of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cell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They are usually too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you to see directly.  (ex. Organisms found in pond water,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3352800"/>
            <a:ext cx="2747770" cy="182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352800"/>
            <a:ext cx="25622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4038600"/>
            <a:ext cx="2571332" cy="256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multicellular organisms?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838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made up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cells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You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see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organisms.  (ex.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Cat, human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Multicellular organisms have bodies that are more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Different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body of a multicellular organism perform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functions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Cells work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meet basic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038600"/>
            <a:ext cx="35560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962400"/>
            <a:ext cx="21717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made of cells?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LIVING THINGS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MADE OF CELLS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209800"/>
            <a:ext cx="2743199" cy="180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4419600"/>
            <a:ext cx="2280455" cy="211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6200" y="2438400"/>
            <a:ext cx="2030334" cy="157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3200" y="2362200"/>
            <a:ext cx="1904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800" y="4191000"/>
            <a:ext cx="3200399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cells come from?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1850s, people studying all types of living things observed the same thing –that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divide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One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 divides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living cells.  (Cells come from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cells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657600"/>
            <a:ext cx="4495800" cy="300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